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86" r:id="rId2"/>
    <p:sldId id="260" r:id="rId3"/>
    <p:sldId id="261" r:id="rId4"/>
    <p:sldId id="273" r:id="rId5"/>
    <p:sldId id="292" r:id="rId6"/>
    <p:sldId id="287" r:id="rId7"/>
    <p:sldId id="289" r:id="rId8"/>
    <p:sldId id="290" r:id="rId9"/>
    <p:sldId id="262" r:id="rId10"/>
    <p:sldId id="288" r:id="rId11"/>
    <p:sldId id="265" r:id="rId12"/>
    <p:sldId id="272" r:id="rId13"/>
    <p:sldId id="266" r:id="rId14"/>
    <p:sldId id="267" r:id="rId15"/>
    <p:sldId id="275" r:id="rId16"/>
    <p:sldId id="276" r:id="rId17"/>
    <p:sldId id="268" r:id="rId18"/>
    <p:sldId id="270" r:id="rId19"/>
    <p:sldId id="269" r:id="rId20"/>
    <p:sldId id="282" r:id="rId21"/>
    <p:sldId id="277" r:id="rId22"/>
    <p:sldId id="278" r:id="rId23"/>
    <p:sldId id="279" r:id="rId24"/>
    <p:sldId id="280" r:id="rId25"/>
    <p:sldId id="281" r:id="rId26"/>
    <p:sldId id="283" r:id="rId27"/>
    <p:sldId id="274" r:id="rId28"/>
    <p:sldId id="284" r:id="rId29"/>
    <p:sldId id="285" r:id="rId30"/>
    <p:sldId id="2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10" autoAdjust="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Murphy" userId="dc9fa47b-00b3-4ec5-b95c-7e2d1a56bf6e" providerId="ADAL" clId="{6B375257-FF5C-41C7-8434-C45B52AEC247}"/>
    <pc:docChg chg="undo custSel addSld delSld modSld sldOrd">
      <pc:chgData name="Richard Murphy" userId="dc9fa47b-00b3-4ec5-b95c-7e2d1a56bf6e" providerId="ADAL" clId="{6B375257-FF5C-41C7-8434-C45B52AEC247}" dt="2022-03-14T20:13:04.487" v="2874" actId="47"/>
      <pc:docMkLst>
        <pc:docMk/>
      </pc:docMkLst>
      <pc:sldChg chg="addSp modSp del mod">
        <pc:chgData name="Richard Murphy" userId="dc9fa47b-00b3-4ec5-b95c-7e2d1a56bf6e" providerId="ADAL" clId="{6B375257-FF5C-41C7-8434-C45B52AEC247}" dt="2022-03-08T18:51:28.734" v="1564" actId="47"/>
        <pc:sldMkLst>
          <pc:docMk/>
          <pc:sldMk cId="3966608468" sldId="259"/>
        </pc:sldMkLst>
        <pc:spChg chg="mod">
          <ac:chgData name="Richard Murphy" userId="dc9fa47b-00b3-4ec5-b95c-7e2d1a56bf6e" providerId="ADAL" clId="{6B375257-FF5C-41C7-8434-C45B52AEC247}" dt="2022-03-08T17:57:46.539" v="3" actId="26606"/>
          <ac:spMkLst>
            <pc:docMk/>
            <pc:sldMk cId="3966608468" sldId="259"/>
            <ac:spMk id="2" creationId="{B117A01B-1D91-4440-A18E-4B89191B209C}"/>
          </ac:spMkLst>
        </pc:spChg>
        <pc:spChg chg="mod">
          <ac:chgData name="Richard Murphy" userId="dc9fa47b-00b3-4ec5-b95c-7e2d1a56bf6e" providerId="ADAL" clId="{6B375257-FF5C-41C7-8434-C45B52AEC247}" dt="2022-03-08T17:57:46.539" v="3" actId="26606"/>
          <ac:spMkLst>
            <pc:docMk/>
            <pc:sldMk cId="3966608468" sldId="259"/>
            <ac:spMk id="4" creationId="{7C12F628-CC00-423B-BA2C-886053DB7E92}"/>
          </ac:spMkLst>
        </pc:spChg>
        <pc:spChg chg="add">
          <ac:chgData name="Richard Murphy" userId="dc9fa47b-00b3-4ec5-b95c-7e2d1a56bf6e" providerId="ADAL" clId="{6B375257-FF5C-41C7-8434-C45B52AEC247}" dt="2022-03-08T17:57:46.539" v="3" actId="26606"/>
          <ac:spMkLst>
            <pc:docMk/>
            <pc:sldMk cId="3966608468" sldId="259"/>
            <ac:spMk id="15" creationId="{5E39A796-BE83-48B1-B33F-35C4A32AAB57}"/>
          </ac:spMkLst>
        </pc:spChg>
        <pc:spChg chg="add">
          <ac:chgData name="Richard Murphy" userId="dc9fa47b-00b3-4ec5-b95c-7e2d1a56bf6e" providerId="ADAL" clId="{6B375257-FF5C-41C7-8434-C45B52AEC247}" dt="2022-03-08T17:57:46.539" v="3" actId="26606"/>
          <ac:spMkLst>
            <pc:docMk/>
            <pc:sldMk cId="3966608468" sldId="259"/>
            <ac:spMk id="17" creationId="{72F84B47-E267-4194-8194-831DB7B5547F}"/>
          </ac:spMkLst>
        </pc:spChg>
        <pc:picChg chg="mod ord">
          <ac:chgData name="Richard Murphy" userId="dc9fa47b-00b3-4ec5-b95c-7e2d1a56bf6e" providerId="ADAL" clId="{6B375257-FF5C-41C7-8434-C45B52AEC247}" dt="2022-03-08T17:57:46.539" v="3" actId="26606"/>
          <ac:picMkLst>
            <pc:docMk/>
            <pc:sldMk cId="3966608468" sldId="259"/>
            <ac:picMk id="10" creationId="{0CFF9E6A-F77A-4CA6-B05E-ABEC51F8953E}"/>
          </ac:picMkLst>
        </pc:picChg>
      </pc:sldChg>
      <pc:sldChg chg="addSp modSp mod">
        <pc:chgData name="Richard Murphy" userId="dc9fa47b-00b3-4ec5-b95c-7e2d1a56bf6e" providerId="ADAL" clId="{6B375257-FF5C-41C7-8434-C45B52AEC247}" dt="2022-03-08T17:57:38.859" v="2" actId="962"/>
        <pc:sldMkLst>
          <pc:docMk/>
          <pc:sldMk cId="2112847179" sldId="261"/>
        </pc:sldMkLst>
        <pc:picChg chg="add mod">
          <ac:chgData name="Richard Murphy" userId="dc9fa47b-00b3-4ec5-b95c-7e2d1a56bf6e" providerId="ADAL" clId="{6B375257-FF5C-41C7-8434-C45B52AEC247}" dt="2022-03-08T17:57:38.859" v="2" actId="962"/>
          <ac:picMkLst>
            <pc:docMk/>
            <pc:sldMk cId="2112847179" sldId="261"/>
            <ac:picMk id="3" creationId="{D9A01711-D577-4D6B-8B8B-315C3DA59CEB}"/>
          </ac:picMkLst>
        </pc:picChg>
      </pc:sldChg>
      <pc:sldChg chg="addSp delSp modSp new mod">
        <pc:chgData name="Richard Murphy" userId="dc9fa47b-00b3-4ec5-b95c-7e2d1a56bf6e" providerId="ADAL" clId="{6B375257-FF5C-41C7-8434-C45B52AEC247}" dt="2022-03-09T14:43:46.730" v="2872" actId="20577"/>
        <pc:sldMkLst>
          <pc:docMk/>
          <pc:sldMk cId="405396578" sldId="262"/>
        </pc:sldMkLst>
        <pc:spChg chg="mod">
          <ac:chgData name="Richard Murphy" userId="dc9fa47b-00b3-4ec5-b95c-7e2d1a56bf6e" providerId="ADAL" clId="{6B375257-FF5C-41C7-8434-C45B52AEC247}" dt="2022-03-08T19:14:52.072" v="2413" actId="2711"/>
          <ac:spMkLst>
            <pc:docMk/>
            <pc:sldMk cId="405396578" sldId="262"/>
            <ac:spMk id="2" creationId="{2723AE9C-627E-42B4-AA54-98C478208AE3}"/>
          </ac:spMkLst>
        </pc:spChg>
        <pc:spChg chg="del">
          <ac:chgData name="Richard Murphy" userId="dc9fa47b-00b3-4ec5-b95c-7e2d1a56bf6e" providerId="ADAL" clId="{6B375257-FF5C-41C7-8434-C45B52AEC247}" dt="2022-03-08T18:07:04.375" v="7" actId="931"/>
          <ac:spMkLst>
            <pc:docMk/>
            <pc:sldMk cId="405396578" sldId="262"/>
            <ac:spMk id="3" creationId="{249CF728-DB98-4CB6-8D53-D018326395B2}"/>
          </ac:spMkLst>
        </pc:spChg>
        <pc:spChg chg="mod">
          <ac:chgData name="Richard Murphy" userId="dc9fa47b-00b3-4ec5-b95c-7e2d1a56bf6e" providerId="ADAL" clId="{6B375257-FF5C-41C7-8434-C45B52AEC247}" dt="2022-03-09T14:43:46.730" v="2872" actId="20577"/>
          <ac:spMkLst>
            <pc:docMk/>
            <pc:sldMk cId="405396578" sldId="262"/>
            <ac:spMk id="4" creationId="{E4BB63B8-E810-4447-8754-7E1CFE7834A7}"/>
          </ac:spMkLst>
        </pc:spChg>
        <pc:spChg chg="add del mod">
          <ac:chgData name="Richard Murphy" userId="dc9fa47b-00b3-4ec5-b95c-7e2d1a56bf6e" providerId="ADAL" clId="{6B375257-FF5C-41C7-8434-C45B52AEC247}" dt="2022-03-08T18:07:24.483" v="11" actId="931"/>
          <ac:spMkLst>
            <pc:docMk/>
            <pc:sldMk cId="405396578" sldId="262"/>
            <ac:spMk id="8" creationId="{A5847EA6-B200-43FE-A240-00C5702CC2D9}"/>
          </ac:spMkLst>
        </pc:spChg>
        <pc:picChg chg="add del mod">
          <ac:chgData name="Richard Murphy" userId="dc9fa47b-00b3-4ec5-b95c-7e2d1a56bf6e" providerId="ADAL" clId="{6B375257-FF5C-41C7-8434-C45B52AEC247}" dt="2022-03-08T18:07:14.530" v="10" actId="478"/>
          <ac:picMkLst>
            <pc:docMk/>
            <pc:sldMk cId="405396578" sldId="262"/>
            <ac:picMk id="6" creationId="{8251D886-114F-473D-82FC-B326A30573F7}"/>
          </ac:picMkLst>
        </pc:picChg>
        <pc:picChg chg="add mod">
          <ac:chgData name="Richard Murphy" userId="dc9fa47b-00b3-4ec5-b95c-7e2d1a56bf6e" providerId="ADAL" clId="{6B375257-FF5C-41C7-8434-C45B52AEC247}" dt="2022-03-08T18:07:27.288" v="13" actId="962"/>
          <ac:picMkLst>
            <pc:docMk/>
            <pc:sldMk cId="405396578" sldId="262"/>
            <ac:picMk id="10" creationId="{6FABDA8C-8B99-4E55-A41B-F0EE8BAA023F}"/>
          </ac:picMkLst>
        </pc:picChg>
      </pc:sldChg>
      <pc:sldChg chg="addSp delSp modSp new del mod">
        <pc:chgData name="Richard Murphy" userId="dc9fa47b-00b3-4ec5-b95c-7e2d1a56bf6e" providerId="ADAL" clId="{6B375257-FF5C-41C7-8434-C45B52AEC247}" dt="2022-03-08T18:11:45.479" v="110" actId="47"/>
        <pc:sldMkLst>
          <pc:docMk/>
          <pc:sldMk cId="1034806212" sldId="263"/>
        </pc:sldMkLst>
        <pc:spChg chg="del">
          <ac:chgData name="Richard Murphy" userId="dc9fa47b-00b3-4ec5-b95c-7e2d1a56bf6e" providerId="ADAL" clId="{6B375257-FF5C-41C7-8434-C45B52AEC247}" dt="2022-03-08T18:11:28.898" v="107" actId="931"/>
          <ac:spMkLst>
            <pc:docMk/>
            <pc:sldMk cId="1034806212" sldId="263"/>
            <ac:spMk id="3" creationId="{BE721682-304A-4B2F-B516-38D7CB76A9B3}"/>
          </ac:spMkLst>
        </pc:spChg>
        <pc:picChg chg="add mod">
          <ac:chgData name="Richard Murphy" userId="dc9fa47b-00b3-4ec5-b95c-7e2d1a56bf6e" providerId="ADAL" clId="{6B375257-FF5C-41C7-8434-C45B52AEC247}" dt="2022-03-08T18:11:30.332" v="109" actId="962"/>
          <ac:picMkLst>
            <pc:docMk/>
            <pc:sldMk cId="1034806212" sldId="263"/>
            <ac:picMk id="6" creationId="{E073B360-8C80-4E31-892B-88EBB5D161B5}"/>
          </ac:picMkLst>
        </pc:picChg>
      </pc:sldChg>
      <pc:sldChg chg="new del">
        <pc:chgData name="Richard Murphy" userId="dc9fa47b-00b3-4ec5-b95c-7e2d1a56bf6e" providerId="ADAL" clId="{6B375257-FF5C-41C7-8434-C45B52AEC247}" dt="2022-03-08T18:19:12.798" v="150" actId="47"/>
        <pc:sldMkLst>
          <pc:docMk/>
          <pc:sldMk cId="2058134049" sldId="264"/>
        </pc:sldMkLst>
      </pc:sldChg>
      <pc:sldChg chg="addSp modSp new mod">
        <pc:chgData name="Richard Murphy" userId="dc9fa47b-00b3-4ec5-b95c-7e2d1a56bf6e" providerId="ADAL" clId="{6B375257-FF5C-41C7-8434-C45B52AEC247}" dt="2022-03-08T18:12:56.921" v="114" actId="962"/>
        <pc:sldMkLst>
          <pc:docMk/>
          <pc:sldMk cId="694648207" sldId="265"/>
        </pc:sldMkLst>
        <pc:picChg chg="add mod">
          <ac:chgData name="Richard Murphy" userId="dc9fa47b-00b3-4ec5-b95c-7e2d1a56bf6e" providerId="ADAL" clId="{6B375257-FF5C-41C7-8434-C45B52AEC247}" dt="2022-03-08T18:12:56.921" v="114" actId="962"/>
          <ac:picMkLst>
            <pc:docMk/>
            <pc:sldMk cId="694648207" sldId="265"/>
            <ac:picMk id="3" creationId="{FB4123D6-52A3-4AF6-870E-D28254F389DB}"/>
          </ac:picMkLst>
        </pc:picChg>
      </pc:sldChg>
      <pc:sldChg chg="addSp modSp new mod">
        <pc:chgData name="Richard Murphy" userId="dc9fa47b-00b3-4ec5-b95c-7e2d1a56bf6e" providerId="ADAL" clId="{6B375257-FF5C-41C7-8434-C45B52AEC247}" dt="2022-03-08T18:13:25.544" v="118" actId="962"/>
        <pc:sldMkLst>
          <pc:docMk/>
          <pc:sldMk cId="979757285" sldId="266"/>
        </pc:sldMkLst>
        <pc:picChg chg="add mod">
          <ac:chgData name="Richard Murphy" userId="dc9fa47b-00b3-4ec5-b95c-7e2d1a56bf6e" providerId="ADAL" clId="{6B375257-FF5C-41C7-8434-C45B52AEC247}" dt="2022-03-08T18:13:25.544" v="118" actId="962"/>
          <ac:picMkLst>
            <pc:docMk/>
            <pc:sldMk cId="979757285" sldId="266"/>
            <ac:picMk id="3" creationId="{197233E7-17E9-49E4-8167-4A4B14048DB0}"/>
          </ac:picMkLst>
        </pc:picChg>
      </pc:sldChg>
      <pc:sldChg chg="addSp modSp new mod">
        <pc:chgData name="Richard Murphy" userId="dc9fa47b-00b3-4ec5-b95c-7e2d1a56bf6e" providerId="ADAL" clId="{6B375257-FF5C-41C7-8434-C45B52AEC247}" dt="2022-03-08T18:13:56.900" v="122" actId="962"/>
        <pc:sldMkLst>
          <pc:docMk/>
          <pc:sldMk cId="1083530015" sldId="267"/>
        </pc:sldMkLst>
        <pc:picChg chg="add mod">
          <ac:chgData name="Richard Murphy" userId="dc9fa47b-00b3-4ec5-b95c-7e2d1a56bf6e" providerId="ADAL" clId="{6B375257-FF5C-41C7-8434-C45B52AEC247}" dt="2022-03-08T18:13:56.900" v="122" actId="962"/>
          <ac:picMkLst>
            <pc:docMk/>
            <pc:sldMk cId="1083530015" sldId="267"/>
            <ac:picMk id="3" creationId="{F81BA6CF-A10C-4CCA-9962-8CDDDAF7F852}"/>
          </ac:picMkLst>
        </pc:picChg>
      </pc:sldChg>
      <pc:sldChg chg="addSp modSp new mod">
        <pc:chgData name="Richard Murphy" userId="dc9fa47b-00b3-4ec5-b95c-7e2d1a56bf6e" providerId="ADAL" clId="{6B375257-FF5C-41C7-8434-C45B52AEC247}" dt="2022-03-08T18:16:13.834" v="140" actId="962"/>
        <pc:sldMkLst>
          <pc:docMk/>
          <pc:sldMk cId="145129885" sldId="268"/>
        </pc:sldMkLst>
        <pc:picChg chg="add mod">
          <ac:chgData name="Richard Murphy" userId="dc9fa47b-00b3-4ec5-b95c-7e2d1a56bf6e" providerId="ADAL" clId="{6B375257-FF5C-41C7-8434-C45B52AEC247}" dt="2022-03-08T18:16:13.834" v="140" actId="962"/>
          <ac:picMkLst>
            <pc:docMk/>
            <pc:sldMk cId="145129885" sldId="268"/>
            <ac:picMk id="3" creationId="{AB37572B-5E19-4001-B2E1-4AF3C6E117C3}"/>
          </ac:picMkLst>
        </pc:picChg>
      </pc:sldChg>
      <pc:sldChg chg="addSp modSp new mod">
        <pc:chgData name="Richard Murphy" userId="dc9fa47b-00b3-4ec5-b95c-7e2d1a56bf6e" providerId="ADAL" clId="{6B375257-FF5C-41C7-8434-C45B52AEC247}" dt="2022-03-08T18:16:30.869" v="143" actId="962"/>
        <pc:sldMkLst>
          <pc:docMk/>
          <pc:sldMk cId="76442800" sldId="269"/>
        </pc:sldMkLst>
        <pc:picChg chg="add mod">
          <ac:chgData name="Richard Murphy" userId="dc9fa47b-00b3-4ec5-b95c-7e2d1a56bf6e" providerId="ADAL" clId="{6B375257-FF5C-41C7-8434-C45B52AEC247}" dt="2022-03-08T18:16:30.869" v="143" actId="962"/>
          <ac:picMkLst>
            <pc:docMk/>
            <pc:sldMk cId="76442800" sldId="269"/>
            <ac:picMk id="3" creationId="{E9D48D04-E5CA-4984-A9DA-1EC28FFD5B47}"/>
          </ac:picMkLst>
        </pc:picChg>
      </pc:sldChg>
      <pc:sldChg chg="addSp delSp modSp new mod ord">
        <pc:chgData name="Richard Murphy" userId="dc9fa47b-00b3-4ec5-b95c-7e2d1a56bf6e" providerId="ADAL" clId="{6B375257-FF5C-41C7-8434-C45B52AEC247}" dt="2022-03-08T18:15:40.975" v="137" actId="478"/>
        <pc:sldMkLst>
          <pc:docMk/>
          <pc:sldMk cId="2264809500" sldId="270"/>
        </pc:sldMkLst>
        <pc:picChg chg="add mod">
          <ac:chgData name="Richard Murphy" userId="dc9fa47b-00b3-4ec5-b95c-7e2d1a56bf6e" providerId="ADAL" clId="{6B375257-FF5C-41C7-8434-C45B52AEC247}" dt="2022-03-08T18:14:53.035" v="128" actId="962"/>
          <ac:picMkLst>
            <pc:docMk/>
            <pc:sldMk cId="2264809500" sldId="270"/>
            <ac:picMk id="3" creationId="{275BBD7A-3DD8-42DA-AD6D-C7F00015828A}"/>
          </ac:picMkLst>
        </pc:picChg>
        <pc:picChg chg="add del mod">
          <ac:chgData name="Richard Murphy" userId="dc9fa47b-00b3-4ec5-b95c-7e2d1a56bf6e" providerId="ADAL" clId="{6B375257-FF5C-41C7-8434-C45B52AEC247}" dt="2022-03-08T18:15:40.975" v="137" actId="478"/>
          <ac:picMkLst>
            <pc:docMk/>
            <pc:sldMk cId="2264809500" sldId="270"/>
            <ac:picMk id="5" creationId="{C0DECC9F-FE14-4D2F-9A1B-F2FFF81CF934}"/>
          </ac:picMkLst>
        </pc:picChg>
      </pc:sldChg>
      <pc:sldChg chg="new del">
        <pc:chgData name="Richard Murphy" userId="dc9fa47b-00b3-4ec5-b95c-7e2d1a56bf6e" providerId="ADAL" clId="{6B375257-FF5C-41C7-8434-C45B52AEC247}" dt="2022-03-08T18:18:56.384" v="149" actId="47"/>
        <pc:sldMkLst>
          <pc:docMk/>
          <pc:sldMk cId="3180484626" sldId="271"/>
        </pc:sldMkLst>
      </pc:sldChg>
      <pc:sldChg chg="addSp modSp new mod ord">
        <pc:chgData name="Richard Murphy" userId="dc9fa47b-00b3-4ec5-b95c-7e2d1a56bf6e" providerId="ADAL" clId="{6B375257-FF5C-41C7-8434-C45B52AEC247}" dt="2022-03-08T18:21:05.518" v="271"/>
        <pc:sldMkLst>
          <pc:docMk/>
          <pc:sldMk cId="76675581" sldId="272"/>
        </pc:sldMkLst>
        <pc:picChg chg="add mod">
          <ac:chgData name="Richard Murphy" userId="dc9fa47b-00b3-4ec5-b95c-7e2d1a56bf6e" providerId="ADAL" clId="{6B375257-FF5C-41C7-8434-C45B52AEC247}" dt="2022-03-08T18:17:33.664" v="148" actId="962"/>
          <ac:picMkLst>
            <pc:docMk/>
            <pc:sldMk cId="76675581" sldId="272"/>
            <ac:picMk id="3" creationId="{1535F978-A070-4922-90A7-4318D2148C1F}"/>
          </ac:picMkLst>
        </pc:picChg>
      </pc:sldChg>
      <pc:sldChg chg="addSp modSp new mod">
        <pc:chgData name="Richard Murphy" userId="dc9fa47b-00b3-4ec5-b95c-7e2d1a56bf6e" providerId="ADAL" clId="{6B375257-FF5C-41C7-8434-C45B52AEC247}" dt="2022-03-08T18:22:34.298" v="275" actId="962"/>
        <pc:sldMkLst>
          <pc:docMk/>
          <pc:sldMk cId="3871085247" sldId="273"/>
        </pc:sldMkLst>
        <pc:picChg chg="add mod">
          <ac:chgData name="Richard Murphy" userId="dc9fa47b-00b3-4ec5-b95c-7e2d1a56bf6e" providerId="ADAL" clId="{6B375257-FF5C-41C7-8434-C45B52AEC247}" dt="2022-03-08T18:22:34.298" v="275" actId="962"/>
          <ac:picMkLst>
            <pc:docMk/>
            <pc:sldMk cId="3871085247" sldId="273"/>
            <ac:picMk id="3" creationId="{1A5E4127-7A5F-47C2-BE38-2C59F8BE6AC0}"/>
          </ac:picMkLst>
        </pc:picChg>
      </pc:sldChg>
      <pc:sldChg chg="addSp modSp new mod">
        <pc:chgData name="Richard Murphy" userId="dc9fa47b-00b3-4ec5-b95c-7e2d1a56bf6e" providerId="ADAL" clId="{6B375257-FF5C-41C7-8434-C45B52AEC247}" dt="2022-03-08T18:47:11.184" v="1475" actId="962"/>
        <pc:sldMkLst>
          <pc:docMk/>
          <pc:sldMk cId="1254434185" sldId="274"/>
        </pc:sldMkLst>
        <pc:picChg chg="add mod">
          <ac:chgData name="Richard Murphy" userId="dc9fa47b-00b3-4ec5-b95c-7e2d1a56bf6e" providerId="ADAL" clId="{6B375257-FF5C-41C7-8434-C45B52AEC247}" dt="2022-03-08T18:47:11.184" v="1475" actId="962"/>
          <ac:picMkLst>
            <pc:docMk/>
            <pc:sldMk cId="1254434185" sldId="274"/>
            <ac:picMk id="3" creationId="{BA77BCB6-99CF-45F4-9FB1-87704945F7E0}"/>
          </ac:picMkLst>
        </pc:picChg>
      </pc:sldChg>
      <pc:sldChg chg="modSp new mod ord">
        <pc:chgData name="Richard Murphy" userId="dc9fa47b-00b3-4ec5-b95c-7e2d1a56bf6e" providerId="ADAL" clId="{6B375257-FF5C-41C7-8434-C45B52AEC247}" dt="2022-03-08T20:59:11.260" v="2860" actId="20577"/>
        <pc:sldMkLst>
          <pc:docMk/>
          <pc:sldMk cId="256327218" sldId="275"/>
        </pc:sldMkLst>
        <pc:spChg chg="mod">
          <ac:chgData name="Richard Murphy" userId="dc9fa47b-00b3-4ec5-b95c-7e2d1a56bf6e" providerId="ADAL" clId="{6B375257-FF5C-41C7-8434-C45B52AEC247}" dt="2022-03-08T19:15:36.861" v="2418" actId="2711"/>
          <ac:spMkLst>
            <pc:docMk/>
            <pc:sldMk cId="256327218" sldId="275"/>
            <ac:spMk id="2" creationId="{D26BF46F-5CEE-4904-98A8-42612905E979}"/>
          </ac:spMkLst>
        </pc:spChg>
        <pc:spChg chg="mod">
          <ac:chgData name="Richard Murphy" userId="dc9fa47b-00b3-4ec5-b95c-7e2d1a56bf6e" providerId="ADAL" clId="{6B375257-FF5C-41C7-8434-C45B52AEC247}" dt="2022-03-08T20:59:11.260" v="2860" actId="20577"/>
          <ac:spMkLst>
            <pc:docMk/>
            <pc:sldMk cId="256327218" sldId="275"/>
            <ac:spMk id="3" creationId="{C590167A-F29D-4426-A7F9-2E1756D882C1}"/>
          </ac:spMkLst>
        </pc:spChg>
      </pc:sldChg>
      <pc:sldChg chg="modSp new mod ord">
        <pc:chgData name="Richard Murphy" userId="dc9fa47b-00b3-4ec5-b95c-7e2d1a56bf6e" providerId="ADAL" clId="{6B375257-FF5C-41C7-8434-C45B52AEC247}" dt="2022-03-08T19:15:50.672" v="2420" actId="2711"/>
        <pc:sldMkLst>
          <pc:docMk/>
          <pc:sldMk cId="3842837167" sldId="276"/>
        </pc:sldMkLst>
        <pc:spChg chg="mod">
          <ac:chgData name="Richard Murphy" userId="dc9fa47b-00b3-4ec5-b95c-7e2d1a56bf6e" providerId="ADAL" clId="{6B375257-FF5C-41C7-8434-C45B52AEC247}" dt="2022-03-08T19:15:50.672" v="2420" actId="2711"/>
          <ac:spMkLst>
            <pc:docMk/>
            <pc:sldMk cId="3842837167" sldId="276"/>
            <ac:spMk id="2" creationId="{F6307E6B-0CE8-40F4-B6B7-53D406C36798}"/>
          </ac:spMkLst>
        </pc:spChg>
        <pc:spChg chg="mod">
          <ac:chgData name="Richard Murphy" userId="dc9fa47b-00b3-4ec5-b95c-7e2d1a56bf6e" providerId="ADAL" clId="{6B375257-FF5C-41C7-8434-C45B52AEC247}" dt="2022-03-08T19:15:44.428" v="2419" actId="2711"/>
          <ac:spMkLst>
            <pc:docMk/>
            <pc:sldMk cId="3842837167" sldId="276"/>
            <ac:spMk id="3" creationId="{5D4DEC2C-EF8D-4172-8A46-2C1DC04D1563}"/>
          </ac:spMkLst>
        </pc:spChg>
      </pc:sldChg>
      <pc:sldChg chg="modSp new mod">
        <pc:chgData name="Richard Murphy" userId="dc9fa47b-00b3-4ec5-b95c-7e2d1a56bf6e" providerId="ADAL" clId="{6B375257-FF5C-41C7-8434-C45B52AEC247}" dt="2022-03-08T19:16:30.014" v="2425" actId="2711"/>
        <pc:sldMkLst>
          <pc:docMk/>
          <pc:sldMk cId="1031401261" sldId="277"/>
        </pc:sldMkLst>
        <pc:spChg chg="mod">
          <ac:chgData name="Richard Murphy" userId="dc9fa47b-00b3-4ec5-b95c-7e2d1a56bf6e" providerId="ADAL" clId="{6B375257-FF5C-41C7-8434-C45B52AEC247}" dt="2022-03-08T19:16:30.014" v="2425" actId="2711"/>
          <ac:spMkLst>
            <pc:docMk/>
            <pc:sldMk cId="1031401261" sldId="277"/>
            <ac:spMk id="2" creationId="{D20ABF6E-3F17-472F-B649-82B0F8648556}"/>
          </ac:spMkLst>
        </pc:spChg>
        <pc:spChg chg="mod">
          <ac:chgData name="Richard Murphy" userId="dc9fa47b-00b3-4ec5-b95c-7e2d1a56bf6e" providerId="ADAL" clId="{6B375257-FF5C-41C7-8434-C45B52AEC247}" dt="2022-03-08T19:16:25.305" v="2424" actId="2711"/>
          <ac:spMkLst>
            <pc:docMk/>
            <pc:sldMk cId="1031401261" sldId="277"/>
            <ac:spMk id="3" creationId="{F853C1C6-D443-485C-AD96-0F914274BC45}"/>
          </ac:spMkLst>
        </pc:spChg>
      </pc:sldChg>
      <pc:sldChg chg="modSp new mod">
        <pc:chgData name="Richard Murphy" userId="dc9fa47b-00b3-4ec5-b95c-7e2d1a56bf6e" providerId="ADAL" clId="{6B375257-FF5C-41C7-8434-C45B52AEC247}" dt="2022-03-08T19:16:53.023" v="2427" actId="2711"/>
        <pc:sldMkLst>
          <pc:docMk/>
          <pc:sldMk cId="4208369553" sldId="278"/>
        </pc:sldMkLst>
        <pc:spChg chg="mod">
          <ac:chgData name="Richard Murphy" userId="dc9fa47b-00b3-4ec5-b95c-7e2d1a56bf6e" providerId="ADAL" clId="{6B375257-FF5C-41C7-8434-C45B52AEC247}" dt="2022-03-08T19:16:53.023" v="2427" actId="2711"/>
          <ac:spMkLst>
            <pc:docMk/>
            <pc:sldMk cId="4208369553" sldId="278"/>
            <ac:spMk id="2" creationId="{8F48902F-38B5-4668-87CB-E0DCC6D04CEA}"/>
          </ac:spMkLst>
        </pc:spChg>
        <pc:spChg chg="mod">
          <ac:chgData name="Richard Murphy" userId="dc9fa47b-00b3-4ec5-b95c-7e2d1a56bf6e" providerId="ADAL" clId="{6B375257-FF5C-41C7-8434-C45B52AEC247}" dt="2022-03-08T19:16:47.620" v="2426" actId="2711"/>
          <ac:spMkLst>
            <pc:docMk/>
            <pc:sldMk cId="4208369553" sldId="278"/>
            <ac:spMk id="3" creationId="{752D0576-C677-463B-8AFE-8F5B5E6FEEDD}"/>
          </ac:spMkLst>
        </pc:spChg>
      </pc:sldChg>
      <pc:sldChg chg="modSp new mod">
        <pc:chgData name="Richard Murphy" userId="dc9fa47b-00b3-4ec5-b95c-7e2d1a56bf6e" providerId="ADAL" clId="{6B375257-FF5C-41C7-8434-C45B52AEC247}" dt="2022-03-08T20:28:46.876" v="2727" actId="2711"/>
        <pc:sldMkLst>
          <pc:docMk/>
          <pc:sldMk cId="2802808723" sldId="279"/>
        </pc:sldMkLst>
        <pc:spChg chg="mod">
          <ac:chgData name="Richard Murphy" userId="dc9fa47b-00b3-4ec5-b95c-7e2d1a56bf6e" providerId="ADAL" clId="{6B375257-FF5C-41C7-8434-C45B52AEC247}" dt="2022-03-08T20:28:46.876" v="2727" actId="2711"/>
          <ac:spMkLst>
            <pc:docMk/>
            <pc:sldMk cId="2802808723" sldId="279"/>
            <ac:spMk id="2" creationId="{6ACB4593-516D-4777-9B33-FEA1F84B38FC}"/>
          </ac:spMkLst>
        </pc:spChg>
        <pc:spChg chg="mod">
          <ac:chgData name="Richard Murphy" userId="dc9fa47b-00b3-4ec5-b95c-7e2d1a56bf6e" providerId="ADAL" clId="{6B375257-FF5C-41C7-8434-C45B52AEC247}" dt="2022-03-08T20:28:39.063" v="2726" actId="2711"/>
          <ac:spMkLst>
            <pc:docMk/>
            <pc:sldMk cId="2802808723" sldId="279"/>
            <ac:spMk id="3" creationId="{A1B3D462-C4AC-4AEA-BE28-088BF7950264}"/>
          </ac:spMkLst>
        </pc:spChg>
      </pc:sldChg>
      <pc:sldChg chg="modSp new mod ord">
        <pc:chgData name="Richard Murphy" userId="dc9fa47b-00b3-4ec5-b95c-7e2d1a56bf6e" providerId="ADAL" clId="{6B375257-FF5C-41C7-8434-C45B52AEC247}" dt="2022-03-08T20:29:01.062" v="2728" actId="2711"/>
        <pc:sldMkLst>
          <pc:docMk/>
          <pc:sldMk cId="1317294113" sldId="280"/>
        </pc:sldMkLst>
        <pc:spChg chg="mod">
          <ac:chgData name="Richard Murphy" userId="dc9fa47b-00b3-4ec5-b95c-7e2d1a56bf6e" providerId="ADAL" clId="{6B375257-FF5C-41C7-8434-C45B52AEC247}" dt="2022-03-08T20:29:01.062" v="2728" actId="2711"/>
          <ac:spMkLst>
            <pc:docMk/>
            <pc:sldMk cId="1317294113" sldId="280"/>
            <ac:spMk id="2" creationId="{82A8A4C9-88D7-4A15-8B4F-FB6288273A5F}"/>
          </ac:spMkLst>
        </pc:spChg>
        <pc:spChg chg="mod">
          <ac:chgData name="Richard Murphy" userId="dc9fa47b-00b3-4ec5-b95c-7e2d1a56bf6e" providerId="ADAL" clId="{6B375257-FF5C-41C7-8434-C45B52AEC247}" dt="2022-03-08T18:36:57.133" v="619"/>
          <ac:spMkLst>
            <pc:docMk/>
            <pc:sldMk cId="1317294113" sldId="280"/>
            <ac:spMk id="3" creationId="{F73A9200-2058-4706-84A7-7AF2FA908836}"/>
          </ac:spMkLst>
        </pc:spChg>
      </pc:sldChg>
      <pc:sldChg chg="modSp new mod">
        <pc:chgData name="Richard Murphy" userId="dc9fa47b-00b3-4ec5-b95c-7e2d1a56bf6e" providerId="ADAL" clId="{6B375257-FF5C-41C7-8434-C45B52AEC247}" dt="2022-03-08T20:29:13.403" v="2730" actId="2711"/>
        <pc:sldMkLst>
          <pc:docMk/>
          <pc:sldMk cId="4055262440" sldId="281"/>
        </pc:sldMkLst>
        <pc:spChg chg="mod">
          <ac:chgData name="Richard Murphy" userId="dc9fa47b-00b3-4ec5-b95c-7e2d1a56bf6e" providerId="ADAL" clId="{6B375257-FF5C-41C7-8434-C45B52AEC247}" dt="2022-03-08T20:29:13.403" v="2730" actId="2711"/>
          <ac:spMkLst>
            <pc:docMk/>
            <pc:sldMk cId="4055262440" sldId="281"/>
            <ac:spMk id="2" creationId="{798310B6-B739-411F-A27D-2D51C307EA72}"/>
          </ac:spMkLst>
        </pc:spChg>
        <pc:spChg chg="mod">
          <ac:chgData name="Richard Murphy" userId="dc9fa47b-00b3-4ec5-b95c-7e2d1a56bf6e" providerId="ADAL" clId="{6B375257-FF5C-41C7-8434-C45B52AEC247}" dt="2022-03-08T20:29:08.797" v="2729" actId="2711"/>
          <ac:spMkLst>
            <pc:docMk/>
            <pc:sldMk cId="4055262440" sldId="281"/>
            <ac:spMk id="3" creationId="{AFD73881-7D0F-427D-80FB-D06EA01EA399}"/>
          </ac:spMkLst>
        </pc:spChg>
      </pc:sldChg>
      <pc:sldChg chg="modSp new mod">
        <pc:chgData name="Richard Murphy" userId="dc9fa47b-00b3-4ec5-b95c-7e2d1a56bf6e" providerId="ADAL" clId="{6B375257-FF5C-41C7-8434-C45B52AEC247}" dt="2022-03-08T19:16:06.670" v="2422" actId="2711"/>
        <pc:sldMkLst>
          <pc:docMk/>
          <pc:sldMk cId="1566470960" sldId="282"/>
        </pc:sldMkLst>
        <pc:spChg chg="mod">
          <ac:chgData name="Richard Murphy" userId="dc9fa47b-00b3-4ec5-b95c-7e2d1a56bf6e" providerId="ADAL" clId="{6B375257-FF5C-41C7-8434-C45B52AEC247}" dt="2022-03-08T19:16:01.706" v="2421" actId="2711"/>
          <ac:spMkLst>
            <pc:docMk/>
            <pc:sldMk cId="1566470960" sldId="282"/>
            <ac:spMk id="2" creationId="{D24E434F-4CE1-48E2-9B03-5EB449552973}"/>
          </ac:spMkLst>
        </pc:spChg>
        <pc:spChg chg="mod">
          <ac:chgData name="Richard Murphy" userId="dc9fa47b-00b3-4ec5-b95c-7e2d1a56bf6e" providerId="ADAL" clId="{6B375257-FF5C-41C7-8434-C45B52AEC247}" dt="2022-03-08T19:16:06.670" v="2422" actId="2711"/>
          <ac:spMkLst>
            <pc:docMk/>
            <pc:sldMk cId="1566470960" sldId="282"/>
            <ac:spMk id="3" creationId="{8E0FB379-DB86-438B-8FE1-5111EB1D34FE}"/>
          </ac:spMkLst>
        </pc:spChg>
      </pc:sldChg>
      <pc:sldChg chg="addSp modSp new mod">
        <pc:chgData name="Richard Murphy" userId="dc9fa47b-00b3-4ec5-b95c-7e2d1a56bf6e" providerId="ADAL" clId="{6B375257-FF5C-41C7-8434-C45B52AEC247}" dt="2022-03-08T18:46:54.455" v="1472" actId="27614"/>
        <pc:sldMkLst>
          <pc:docMk/>
          <pc:sldMk cId="2181575275" sldId="283"/>
        </pc:sldMkLst>
        <pc:picChg chg="add mod">
          <ac:chgData name="Richard Murphy" userId="dc9fa47b-00b3-4ec5-b95c-7e2d1a56bf6e" providerId="ADAL" clId="{6B375257-FF5C-41C7-8434-C45B52AEC247}" dt="2022-03-08T18:46:54.455" v="1472" actId="27614"/>
          <ac:picMkLst>
            <pc:docMk/>
            <pc:sldMk cId="2181575275" sldId="283"/>
            <ac:picMk id="3" creationId="{E49C76B9-0F58-4EB6-8D0D-B867106E8041}"/>
          </ac:picMkLst>
        </pc:picChg>
      </pc:sldChg>
      <pc:sldChg chg="addSp modSp new mod">
        <pc:chgData name="Richard Murphy" userId="dc9fa47b-00b3-4ec5-b95c-7e2d1a56bf6e" providerId="ADAL" clId="{6B375257-FF5C-41C7-8434-C45B52AEC247}" dt="2022-03-08T18:47:47.655" v="1479" actId="962"/>
        <pc:sldMkLst>
          <pc:docMk/>
          <pc:sldMk cId="3884631458" sldId="284"/>
        </pc:sldMkLst>
        <pc:picChg chg="add mod">
          <ac:chgData name="Richard Murphy" userId="dc9fa47b-00b3-4ec5-b95c-7e2d1a56bf6e" providerId="ADAL" clId="{6B375257-FF5C-41C7-8434-C45B52AEC247}" dt="2022-03-08T18:47:47.655" v="1479" actId="962"/>
          <ac:picMkLst>
            <pc:docMk/>
            <pc:sldMk cId="3884631458" sldId="284"/>
            <ac:picMk id="3" creationId="{9A51D872-7DBE-487F-8250-7465D94007C6}"/>
          </ac:picMkLst>
        </pc:picChg>
      </pc:sldChg>
      <pc:sldChg chg="addSp modSp new mod">
        <pc:chgData name="Richard Murphy" userId="dc9fa47b-00b3-4ec5-b95c-7e2d1a56bf6e" providerId="ADAL" clId="{6B375257-FF5C-41C7-8434-C45B52AEC247}" dt="2022-03-08T18:48:05.353" v="1483" actId="962"/>
        <pc:sldMkLst>
          <pc:docMk/>
          <pc:sldMk cId="3267070974" sldId="285"/>
        </pc:sldMkLst>
        <pc:picChg chg="add mod">
          <ac:chgData name="Richard Murphy" userId="dc9fa47b-00b3-4ec5-b95c-7e2d1a56bf6e" providerId="ADAL" clId="{6B375257-FF5C-41C7-8434-C45B52AEC247}" dt="2022-03-08T18:48:05.353" v="1483" actId="962"/>
          <ac:picMkLst>
            <pc:docMk/>
            <pc:sldMk cId="3267070974" sldId="285"/>
            <ac:picMk id="3" creationId="{FDB0CF03-6C75-477B-9E76-4BBC7E116E17}"/>
          </ac:picMkLst>
        </pc:picChg>
      </pc:sldChg>
      <pc:sldChg chg="addSp delSp modSp new mod">
        <pc:chgData name="Richard Murphy" userId="dc9fa47b-00b3-4ec5-b95c-7e2d1a56bf6e" providerId="ADAL" clId="{6B375257-FF5C-41C7-8434-C45B52AEC247}" dt="2022-03-08T18:51:18.915" v="1563" actId="20577"/>
        <pc:sldMkLst>
          <pc:docMk/>
          <pc:sldMk cId="2895346625" sldId="286"/>
        </pc:sldMkLst>
        <pc:spChg chg="mod">
          <ac:chgData name="Richard Murphy" userId="dc9fa47b-00b3-4ec5-b95c-7e2d1a56bf6e" providerId="ADAL" clId="{6B375257-FF5C-41C7-8434-C45B52AEC247}" dt="2022-03-08T18:51:18.915" v="1563" actId="20577"/>
          <ac:spMkLst>
            <pc:docMk/>
            <pc:sldMk cId="2895346625" sldId="286"/>
            <ac:spMk id="2" creationId="{FC44CF15-CC77-4912-A0B0-0275D561D043}"/>
          </ac:spMkLst>
        </pc:spChg>
        <pc:spChg chg="del">
          <ac:chgData name="Richard Murphy" userId="dc9fa47b-00b3-4ec5-b95c-7e2d1a56bf6e" providerId="ADAL" clId="{6B375257-FF5C-41C7-8434-C45B52AEC247}" dt="2022-03-08T18:49:09.612" v="1485"/>
          <ac:spMkLst>
            <pc:docMk/>
            <pc:sldMk cId="2895346625" sldId="286"/>
            <ac:spMk id="3" creationId="{84A2CD2D-90CD-4CCA-8596-0389424B0211}"/>
          </ac:spMkLst>
        </pc:spChg>
        <pc:picChg chg="add mod">
          <ac:chgData name="Richard Murphy" userId="dc9fa47b-00b3-4ec5-b95c-7e2d1a56bf6e" providerId="ADAL" clId="{6B375257-FF5C-41C7-8434-C45B52AEC247}" dt="2022-03-08T18:50:11.760" v="1530" actId="1076"/>
          <ac:picMkLst>
            <pc:docMk/>
            <pc:sldMk cId="2895346625" sldId="286"/>
            <ac:picMk id="5" creationId="{61F17DCE-DBA0-4CA2-B93C-6E0C4F62BF52}"/>
          </ac:picMkLst>
        </pc:picChg>
      </pc:sldChg>
      <pc:sldChg chg="modSp new mod">
        <pc:chgData name="Richard Murphy" userId="dc9fa47b-00b3-4ec5-b95c-7e2d1a56bf6e" providerId="ADAL" clId="{6B375257-FF5C-41C7-8434-C45B52AEC247}" dt="2022-03-08T20:51:10.970" v="2858" actId="20577"/>
        <pc:sldMkLst>
          <pc:docMk/>
          <pc:sldMk cId="2296667888" sldId="287"/>
        </pc:sldMkLst>
        <pc:spChg chg="mod">
          <ac:chgData name="Richard Murphy" userId="dc9fa47b-00b3-4ec5-b95c-7e2d1a56bf6e" providerId="ADAL" clId="{6B375257-FF5C-41C7-8434-C45B52AEC247}" dt="2022-03-08T19:14:25.573" v="2411" actId="2711"/>
          <ac:spMkLst>
            <pc:docMk/>
            <pc:sldMk cId="2296667888" sldId="287"/>
            <ac:spMk id="2" creationId="{F7F09998-B06B-4AFA-888E-3072D38C0310}"/>
          </ac:spMkLst>
        </pc:spChg>
        <pc:spChg chg="mod">
          <ac:chgData name="Richard Murphy" userId="dc9fa47b-00b3-4ec5-b95c-7e2d1a56bf6e" providerId="ADAL" clId="{6B375257-FF5C-41C7-8434-C45B52AEC247}" dt="2022-03-08T20:51:10.970" v="2858" actId="20577"/>
          <ac:spMkLst>
            <pc:docMk/>
            <pc:sldMk cId="2296667888" sldId="287"/>
            <ac:spMk id="3" creationId="{879DCE76-CF03-4299-A135-A0E4BD0828ED}"/>
          </ac:spMkLst>
        </pc:spChg>
      </pc:sldChg>
      <pc:sldChg chg="modSp new mod">
        <pc:chgData name="Richard Murphy" userId="dc9fa47b-00b3-4ec5-b95c-7e2d1a56bf6e" providerId="ADAL" clId="{6B375257-FF5C-41C7-8434-C45B52AEC247}" dt="2022-03-08T20:27:50.967" v="2725" actId="20577"/>
        <pc:sldMkLst>
          <pc:docMk/>
          <pc:sldMk cId="2454516201" sldId="288"/>
        </pc:sldMkLst>
        <pc:spChg chg="mod">
          <ac:chgData name="Richard Murphy" userId="dc9fa47b-00b3-4ec5-b95c-7e2d1a56bf6e" providerId="ADAL" clId="{6B375257-FF5C-41C7-8434-C45B52AEC247}" dt="2022-03-08T19:15:15.709" v="2416" actId="2711"/>
          <ac:spMkLst>
            <pc:docMk/>
            <pc:sldMk cId="2454516201" sldId="288"/>
            <ac:spMk id="2" creationId="{917AACCF-4D82-4FAD-91B5-D4C45BC13946}"/>
          </ac:spMkLst>
        </pc:spChg>
        <pc:spChg chg="mod">
          <ac:chgData name="Richard Murphy" userId="dc9fa47b-00b3-4ec5-b95c-7e2d1a56bf6e" providerId="ADAL" clId="{6B375257-FF5C-41C7-8434-C45B52AEC247}" dt="2022-03-08T20:27:50.967" v="2725" actId="20577"/>
          <ac:spMkLst>
            <pc:docMk/>
            <pc:sldMk cId="2454516201" sldId="288"/>
            <ac:spMk id="3" creationId="{099013D1-F0EB-4EBA-B161-00355F5D2F02}"/>
          </ac:spMkLst>
        </pc:spChg>
      </pc:sldChg>
      <pc:sldChg chg="addSp delSp modSp new mod">
        <pc:chgData name="Richard Murphy" userId="dc9fa47b-00b3-4ec5-b95c-7e2d1a56bf6e" providerId="ADAL" clId="{6B375257-FF5C-41C7-8434-C45B52AEC247}" dt="2022-03-08T19:14:39.184" v="2412" actId="2711"/>
        <pc:sldMkLst>
          <pc:docMk/>
          <pc:sldMk cId="4276037673" sldId="289"/>
        </pc:sldMkLst>
        <pc:spChg chg="mod">
          <ac:chgData name="Richard Murphy" userId="dc9fa47b-00b3-4ec5-b95c-7e2d1a56bf6e" providerId="ADAL" clId="{6B375257-FF5C-41C7-8434-C45B52AEC247}" dt="2022-03-08T19:14:39.184" v="2412" actId="2711"/>
          <ac:spMkLst>
            <pc:docMk/>
            <pc:sldMk cId="4276037673" sldId="289"/>
            <ac:spMk id="2" creationId="{062A883B-CD71-4126-83E1-2310569E6579}"/>
          </ac:spMkLst>
        </pc:spChg>
        <pc:spChg chg="del">
          <ac:chgData name="Richard Murphy" userId="dc9fa47b-00b3-4ec5-b95c-7e2d1a56bf6e" providerId="ADAL" clId="{6B375257-FF5C-41C7-8434-C45B52AEC247}" dt="2022-03-08T18:58:27.196" v="2083"/>
          <ac:spMkLst>
            <pc:docMk/>
            <pc:sldMk cId="4276037673" sldId="289"/>
            <ac:spMk id="3" creationId="{C1131A9D-9DA6-4DCC-A3BE-BBC86F48A2D3}"/>
          </ac:spMkLst>
        </pc:spChg>
        <pc:picChg chg="add mod">
          <ac:chgData name="Richard Murphy" userId="dc9fa47b-00b3-4ec5-b95c-7e2d1a56bf6e" providerId="ADAL" clId="{6B375257-FF5C-41C7-8434-C45B52AEC247}" dt="2022-03-08T18:58:28.762" v="2085" actId="962"/>
          <ac:picMkLst>
            <pc:docMk/>
            <pc:sldMk cId="4276037673" sldId="289"/>
            <ac:picMk id="5" creationId="{0C8D0A30-7628-435D-81C6-02695CE22ECE}"/>
          </ac:picMkLst>
        </pc:picChg>
      </pc:sldChg>
      <pc:sldChg chg="addSp modSp new mod">
        <pc:chgData name="Richard Murphy" userId="dc9fa47b-00b3-4ec5-b95c-7e2d1a56bf6e" providerId="ADAL" clId="{6B375257-FF5C-41C7-8434-C45B52AEC247}" dt="2022-03-08T18:58:47.099" v="2089" actId="962"/>
        <pc:sldMkLst>
          <pc:docMk/>
          <pc:sldMk cId="1527827468" sldId="290"/>
        </pc:sldMkLst>
        <pc:picChg chg="add mod">
          <ac:chgData name="Richard Murphy" userId="dc9fa47b-00b3-4ec5-b95c-7e2d1a56bf6e" providerId="ADAL" clId="{6B375257-FF5C-41C7-8434-C45B52AEC247}" dt="2022-03-08T18:58:47.099" v="2089" actId="962"/>
          <ac:picMkLst>
            <pc:docMk/>
            <pc:sldMk cId="1527827468" sldId="290"/>
            <ac:picMk id="3" creationId="{B5A1BBCF-BCF0-4A88-981B-487EEF4F5219}"/>
          </ac:picMkLst>
        </pc:picChg>
      </pc:sldChg>
      <pc:sldChg chg="addSp delSp modSp new mod setBg">
        <pc:chgData name="Richard Murphy" userId="dc9fa47b-00b3-4ec5-b95c-7e2d1a56bf6e" providerId="ADAL" clId="{6B375257-FF5C-41C7-8434-C45B52AEC247}" dt="2022-03-08T20:44:03.974" v="2798" actId="1076"/>
        <pc:sldMkLst>
          <pc:docMk/>
          <pc:sldMk cId="282155492" sldId="291"/>
        </pc:sldMkLst>
        <pc:spChg chg="add">
          <ac:chgData name="Richard Murphy" userId="dc9fa47b-00b3-4ec5-b95c-7e2d1a56bf6e" providerId="ADAL" clId="{6B375257-FF5C-41C7-8434-C45B52AEC247}" dt="2022-03-08T20:14:56.293" v="2451" actId="26606"/>
          <ac:spMkLst>
            <pc:docMk/>
            <pc:sldMk cId="282155492" sldId="291"/>
            <ac:spMk id="79" creationId="{9E90EB45-EEE9-4563-8179-65EF62AE0978}"/>
          </ac:spMkLst>
        </pc:spChg>
        <pc:spChg chg="add">
          <ac:chgData name="Richard Murphy" userId="dc9fa47b-00b3-4ec5-b95c-7e2d1a56bf6e" providerId="ADAL" clId="{6B375257-FF5C-41C7-8434-C45B52AEC247}" dt="2022-03-08T20:14:56.293" v="2451" actId="26606"/>
          <ac:spMkLst>
            <pc:docMk/>
            <pc:sldMk cId="282155492" sldId="291"/>
            <ac:spMk id="81" creationId="{23D0EF74-AD1E-4FD9-914D-8EC9058EBBA3}"/>
          </ac:spMkLst>
        </pc:spChg>
        <pc:grpChg chg="add del mod">
          <ac:chgData name="Richard Murphy" userId="dc9fa47b-00b3-4ec5-b95c-7e2d1a56bf6e" providerId="ADAL" clId="{6B375257-FF5C-41C7-8434-C45B52AEC247}" dt="2022-03-08T20:40:27.378" v="2752" actId="165"/>
          <ac:grpSpMkLst>
            <pc:docMk/>
            <pc:sldMk cId="282155492" sldId="291"/>
            <ac:grpSpMk id="2" creationId="{869AE591-7459-48C3-A453-0A3AE0E2F7DF}"/>
          </ac:grpSpMkLst>
        </pc:grpChg>
        <pc:grpChg chg="add del mod">
          <ac:chgData name="Richard Murphy" userId="dc9fa47b-00b3-4ec5-b95c-7e2d1a56bf6e" providerId="ADAL" clId="{6B375257-FF5C-41C7-8434-C45B52AEC247}" dt="2022-03-08T20:41:27.798" v="2765" actId="165"/>
          <ac:grpSpMkLst>
            <pc:docMk/>
            <pc:sldMk cId="282155492" sldId="291"/>
            <ac:grpSpMk id="3" creationId="{6F722E0D-5FF8-441C-AC19-794A9109C15D}"/>
          </ac:grpSpMkLst>
        </pc:grpChg>
        <pc:grpChg chg="add del mod">
          <ac:chgData name="Richard Murphy" userId="dc9fa47b-00b3-4ec5-b95c-7e2d1a56bf6e" providerId="ADAL" clId="{6B375257-FF5C-41C7-8434-C45B52AEC247}" dt="2022-03-08T20:41:45.249" v="2769" actId="478"/>
          <ac:grpSpMkLst>
            <pc:docMk/>
            <pc:sldMk cId="282155492" sldId="291"/>
            <ac:grpSpMk id="4" creationId="{E5BE0EC3-49CB-44A4-8CCA-403110B12A88}"/>
          </ac:grpSpMkLst>
        </pc:grpChg>
        <pc:grpChg chg="add del mod">
          <ac:chgData name="Richard Murphy" userId="dc9fa47b-00b3-4ec5-b95c-7e2d1a56bf6e" providerId="ADAL" clId="{6B375257-FF5C-41C7-8434-C45B52AEC247}" dt="2022-03-08T20:43:58.111" v="2796" actId="165"/>
          <ac:grpSpMkLst>
            <pc:docMk/>
            <pc:sldMk cId="282155492" sldId="291"/>
            <ac:grpSpMk id="5" creationId="{93CAD0F6-A5D7-4F06-83EC-C8BFAB8DD4A3}"/>
          </ac:grpSpMkLst>
        </pc:grpChg>
        <pc:picChg chg="add del mod">
          <ac:chgData name="Richard Murphy" userId="dc9fa47b-00b3-4ec5-b95c-7e2d1a56bf6e" providerId="ADAL" clId="{6B375257-FF5C-41C7-8434-C45B52AEC247}" dt="2022-03-08T19:19:09.755" v="2432" actId="478"/>
          <ac:picMkLst>
            <pc:docMk/>
            <pc:sldMk cId="282155492" sldId="291"/>
            <ac:picMk id="1026" creationId="{4ADEC1F9-21FE-48B5-95CE-9D72D4E4F1FB}"/>
          </ac:picMkLst>
        </pc:picChg>
        <pc:picChg chg="add mod">
          <ac:chgData name="Richard Murphy" userId="dc9fa47b-00b3-4ec5-b95c-7e2d1a56bf6e" providerId="ADAL" clId="{6B375257-FF5C-41C7-8434-C45B52AEC247}" dt="2022-03-08T20:42:02.637" v="2776" actId="1076"/>
          <ac:picMkLst>
            <pc:docMk/>
            <pc:sldMk cId="282155492" sldId="291"/>
            <ac:picMk id="1028" creationId="{97E7D57B-2B9F-488A-9AA2-CE970127A718}"/>
          </ac:picMkLst>
        </pc:picChg>
        <pc:picChg chg="add del mod">
          <ac:chgData name="Richard Murphy" userId="dc9fa47b-00b3-4ec5-b95c-7e2d1a56bf6e" providerId="ADAL" clId="{6B375257-FF5C-41C7-8434-C45B52AEC247}" dt="2022-03-08T19:23:06.381" v="2447" actId="478"/>
          <ac:picMkLst>
            <pc:docMk/>
            <pc:sldMk cId="282155492" sldId="291"/>
            <ac:picMk id="1030" creationId="{9CB7062F-C825-4FBE-AC93-8D17B77CEA0A}"/>
          </ac:picMkLst>
        </pc:picChg>
        <pc:picChg chg="add del mod">
          <ac:chgData name="Richard Murphy" userId="dc9fa47b-00b3-4ec5-b95c-7e2d1a56bf6e" providerId="ADAL" clId="{6B375257-FF5C-41C7-8434-C45B52AEC247}" dt="2022-03-08T19:23:06.381" v="2447" actId="478"/>
          <ac:picMkLst>
            <pc:docMk/>
            <pc:sldMk cId="282155492" sldId="291"/>
            <ac:picMk id="1032" creationId="{D07609A7-8E7A-4243-B8BA-13E121D971DF}"/>
          </ac:picMkLst>
        </pc:picChg>
        <pc:picChg chg="add del mod">
          <ac:chgData name="Richard Murphy" userId="dc9fa47b-00b3-4ec5-b95c-7e2d1a56bf6e" providerId="ADAL" clId="{6B375257-FF5C-41C7-8434-C45B52AEC247}" dt="2022-03-08T20:18:25.097" v="2460" actId="478"/>
          <ac:picMkLst>
            <pc:docMk/>
            <pc:sldMk cId="282155492" sldId="291"/>
            <ac:picMk id="1034" creationId="{9915B457-4614-4695-8981-EAE3FCA2C4FA}"/>
          </ac:picMkLst>
        </pc:picChg>
        <pc:picChg chg="add del mod">
          <ac:chgData name="Richard Murphy" userId="dc9fa47b-00b3-4ec5-b95c-7e2d1a56bf6e" providerId="ADAL" clId="{6B375257-FF5C-41C7-8434-C45B52AEC247}" dt="2022-03-08T20:18:25.097" v="2460" actId="478"/>
          <ac:picMkLst>
            <pc:docMk/>
            <pc:sldMk cId="282155492" sldId="291"/>
            <ac:picMk id="1036" creationId="{4DAD12AA-FA4A-4F89-83AE-4F52A0C5F20C}"/>
          </ac:picMkLst>
        </pc:picChg>
        <pc:picChg chg="add del mod">
          <ac:chgData name="Richard Murphy" userId="dc9fa47b-00b3-4ec5-b95c-7e2d1a56bf6e" providerId="ADAL" clId="{6B375257-FF5C-41C7-8434-C45B52AEC247}" dt="2022-03-08T20:19:13.634" v="2469" actId="478"/>
          <ac:picMkLst>
            <pc:docMk/>
            <pc:sldMk cId="282155492" sldId="291"/>
            <ac:picMk id="1038" creationId="{88751F58-99BD-4280-8F3D-705A11B3022B}"/>
          </ac:picMkLst>
        </pc:picChg>
        <pc:picChg chg="add del mod">
          <ac:chgData name="Richard Murphy" userId="dc9fa47b-00b3-4ec5-b95c-7e2d1a56bf6e" providerId="ADAL" clId="{6B375257-FF5C-41C7-8434-C45B52AEC247}" dt="2022-03-08T20:19:13.634" v="2469" actId="478"/>
          <ac:picMkLst>
            <pc:docMk/>
            <pc:sldMk cId="282155492" sldId="291"/>
            <ac:picMk id="1040" creationId="{65AA3350-7E0C-446F-9933-BEB58EF978C2}"/>
          </ac:picMkLst>
        </pc:picChg>
        <pc:picChg chg="add del mod">
          <ac:chgData name="Richard Murphy" userId="dc9fa47b-00b3-4ec5-b95c-7e2d1a56bf6e" providerId="ADAL" clId="{6B375257-FF5C-41C7-8434-C45B52AEC247}" dt="2022-03-08T20:19:13.634" v="2469" actId="478"/>
          <ac:picMkLst>
            <pc:docMk/>
            <pc:sldMk cId="282155492" sldId="291"/>
            <ac:picMk id="1042" creationId="{85D32D59-08D9-4BCA-A7A5-E70017212AC8}"/>
          </ac:picMkLst>
        </pc:picChg>
        <pc:picChg chg="add del mod">
          <ac:chgData name="Richard Murphy" userId="dc9fa47b-00b3-4ec5-b95c-7e2d1a56bf6e" providerId="ADAL" clId="{6B375257-FF5C-41C7-8434-C45B52AEC247}" dt="2022-03-08T20:19:49.201" v="2474" actId="478"/>
          <ac:picMkLst>
            <pc:docMk/>
            <pc:sldMk cId="282155492" sldId="291"/>
            <ac:picMk id="1044" creationId="{90AF370A-A502-4D82-97D4-48A530B3D09A}"/>
          </ac:picMkLst>
        </pc:picChg>
        <pc:picChg chg="add del mod">
          <ac:chgData name="Richard Murphy" userId="dc9fa47b-00b3-4ec5-b95c-7e2d1a56bf6e" providerId="ADAL" clId="{6B375257-FF5C-41C7-8434-C45B52AEC247}" dt="2022-03-08T20:19:49.201" v="2474" actId="478"/>
          <ac:picMkLst>
            <pc:docMk/>
            <pc:sldMk cId="282155492" sldId="291"/>
            <ac:picMk id="1046" creationId="{1BE81706-EB63-40C2-B6A9-D0E398F8EBBA}"/>
          </ac:picMkLst>
        </pc:picChg>
        <pc:picChg chg="add del mod">
          <ac:chgData name="Richard Murphy" userId="dc9fa47b-00b3-4ec5-b95c-7e2d1a56bf6e" providerId="ADAL" clId="{6B375257-FF5C-41C7-8434-C45B52AEC247}" dt="2022-03-08T20:20:05.992" v="2479" actId="478"/>
          <ac:picMkLst>
            <pc:docMk/>
            <pc:sldMk cId="282155492" sldId="291"/>
            <ac:picMk id="1048" creationId="{7D8C70F3-46A8-42B9-8255-8669CBA3EF9F}"/>
          </ac:picMkLst>
        </pc:picChg>
        <pc:picChg chg="add del mod">
          <ac:chgData name="Richard Murphy" userId="dc9fa47b-00b3-4ec5-b95c-7e2d1a56bf6e" providerId="ADAL" clId="{6B375257-FF5C-41C7-8434-C45B52AEC247}" dt="2022-03-08T20:20:05.992" v="2479" actId="478"/>
          <ac:picMkLst>
            <pc:docMk/>
            <pc:sldMk cId="282155492" sldId="291"/>
            <ac:picMk id="1050" creationId="{D3B2842E-C6BC-4080-8D1E-A69B8A1FB6BF}"/>
          </ac:picMkLst>
        </pc:picChg>
        <pc:picChg chg="add mod">
          <ac:chgData name="Richard Murphy" userId="dc9fa47b-00b3-4ec5-b95c-7e2d1a56bf6e" providerId="ADAL" clId="{6B375257-FF5C-41C7-8434-C45B52AEC247}" dt="2022-03-08T20:39:05.561" v="2738" actId="1076"/>
          <ac:picMkLst>
            <pc:docMk/>
            <pc:sldMk cId="282155492" sldId="291"/>
            <ac:picMk id="1052" creationId="{1284E733-E478-4B0D-A3C6-070A3074C7AB}"/>
          </ac:picMkLst>
        </pc:picChg>
        <pc:picChg chg="add mod topLvl">
          <ac:chgData name="Richard Murphy" userId="dc9fa47b-00b3-4ec5-b95c-7e2d1a56bf6e" providerId="ADAL" clId="{6B375257-FF5C-41C7-8434-C45B52AEC247}" dt="2022-03-08T20:44:03.974" v="2798" actId="1076"/>
          <ac:picMkLst>
            <pc:docMk/>
            <pc:sldMk cId="282155492" sldId="291"/>
            <ac:picMk id="1054" creationId="{ABFC5D0C-8F82-4F48-85B7-FD4B451BD7C8}"/>
          </ac:picMkLst>
        </pc:picChg>
        <pc:picChg chg="add mod topLvl">
          <ac:chgData name="Richard Murphy" userId="dc9fa47b-00b3-4ec5-b95c-7e2d1a56bf6e" providerId="ADAL" clId="{6B375257-FF5C-41C7-8434-C45B52AEC247}" dt="2022-03-08T20:41:42.644" v="2768" actId="1076"/>
          <ac:picMkLst>
            <pc:docMk/>
            <pc:sldMk cId="282155492" sldId="291"/>
            <ac:picMk id="1056" creationId="{BC0CB9B5-68FC-4E5C-9B24-313FE80CF7D0}"/>
          </ac:picMkLst>
        </pc:picChg>
        <pc:picChg chg="add mod topLvl">
          <ac:chgData name="Richard Murphy" userId="dc9fa47b-00b3-4ec5-b95c-7e2d1a56bf6e" providerId="ADAL" clId="{6B375257-FF5C-41C7-8434-C45B52AEC247}" dt="2022-03-08T20:41:42.644" v="2768" actId="1076"/>
          <ac:picMkLst>
            <pc:docMk/>
            <pc:sldMk cId="282155492" sldId="291"/>
            <ac:picMk id="1058" creationId="{AAFBA890-07C7-48E4-A2B9-EC34206C8F61}"/>
          </ac:picMkLst>
        </pc:picChg>
        <pc:picChg chg="add mod">
          <ac:chgData name="Richard Murphy" userId="dc9fa47b-00b3-4ec5-b95c-7e2d1a56bf6e" providerId="ADAL" clId="{6B375257-FF5C-41C7-8434-C45B52AEC247}" dt="2022-03-08T20:43:21.499" v="2788" actId="1076"/>
          <ac:picMkLst>
            <pc:docMk/>
            <pc:sldMk cId="282155492" sldId="291"/>
            <ac:picMk id="1060" creationId="{1D82AFEB-D553-40CD-9DBA-211D61DDD27C}"/>
          </ac:picMkLst>
        </pc:picChg>
        <pc:picChg chg="add mod topLvl">
          <ac:chgData name="Richard Murphy" userId="dc9fa47b-00b3-4ec5-b95c-7e2d1a56bf6e" providerId="ADAL" clId="{6B375257-FF5C-41C7-8434-C45B52AEC247}" dt="2022-03-08T20:43:58.111" v="2796" actId="165"/>
          <ac:picMkLst>
            <pc:docMk/>
            <pc:sldMk cId="282155492" sldId="291"/>
            <ac:picMk id="1062" creationId="{211B374C-8FBC-43B7-A3AC-882210827E02}"/>
          </ac:picMkLst>
        </pc:picChg>
        <pc:picChg chg="add del mod">
          <ac:chgData name="Richard Murphy" userId="dc9fa47b-00b3-4ec5-b95c-7e2d1a56bf6e" providerId="ADAL" clId="{6B375257-FF5C-41C7-8434-C45B52AEC247}" dt="2022-03-08T20:43:49.194" v="2793"/>
          <ac:picMkLst>
            <pc:docMk/>
            <pc:sldMk cId="282155492" sldId="291"/>
            <ac:picMk id="1064" creationId="{467317B7-E5F0-4F3F-8988-530584E65F7C}"/>
          </ac:picMkLst>
        </pc:picChg>
        <pc:picChg chg="add mod">
          <ac:chgData name="Richard Murphy" userId="dc9fa47b-00b3-4ec5-b95c-7e2d1a56bf6e" providerId="ADAL" clId="{6B375257-FF5C-41C7-8434-C45B52AEC247}" dt="2022-03-08T20:44:00.449" v="2797" actId="1076"/>
          <ac:picMkLst>
            <pc:docMk/>
            <pc:sldMk cId="282155492" sldId="291"/>
            <ac:picMk id="1066" creationId="{9BB839BD-A6F6-4C08-936E-4AF8C2656A9F}"/>
          </ac:picMkLst>
        </pc:picChg>
      </pc:sldChg>
      <pc:sldChg chg="addSp delSp modSp new">
        <pc:chgData name="Richard Murphy" userId="dc9fa47b-00b3-4ec5-b95c-7e2d1a56bf6e" providerId="ADAL" clId="{6B375257-FF5C-41C7-8434-C45B52AEC247}" dt="2022-03-09T14:41:11.967" v="2868"/>
        <pc:sldMkLst>
          <pc:docMk/>
          <pc:sldMk cId="1413279741" sldId="292"/>
        </pc:sldMkLst>
        <pc:picChg chg="add del mod">
          <ac:chgData name="Richard Murphy" userId="dc9fa47b-00b3-4ec5-b95c-7e2d1a56bf6e" providerId="ADAL" clId="{6B375257-FF5C-41C7-8434-C45B52AEC247}" dt="2022-03-09T14:41:07.211" v="2867" actId="478"/>
          <ac:picMkLst>
            <pc:docMk/>
            <pc:sldMk cId="1413279741" sldId="292"/>
            <ac:picMk id="2050" creationId="{B4E9427A-6564-4D42-8E8E-F70D45683438}"/>
          </ac:picMkLst>
        </pc:picChg>
        <pc:picChg chg="add mod">
          <ac:chgData name="Richard Murphy" userId="dc9fa47b-00b3-4ec5-b95c-7e2d1a56bf6e" providerId="ADAL" clId="{6B375257-FF5C-41C7-8434-C45B52AEC247}" dt="2022-03-09T14:41:11.967" v="2868"/>
          <ac:picMkLst>
            <pc:docMk/>
            <pc:sldMk cId="1413279741" sldId="292"/>
            <ac:picMk id="2052" creationId="{E5C4DF17-B99A-4456-8D67-50FFB04A7D53}"/>
          </ac:picMkLst>
        </pc:picChg>
      </pc:sldChg>
      <pc:sldChg chg="new del">
        <pc:chgData name="Richard Murphy" userId="dc9fa47b-00b3-4ec5-b95c-7e2d1a56bf6e" providerId="ADAL" clId="{6B375257-FF5C-41C7-8434-C45B52AEC247}" dt="2022-03-14T20:13:04.487" v="2874" actId="47"/>
        <pc:sldMkLst>
          <pc:docMk/>
          <pc:sldMk cId="3783395502" sldId="293"/>
        </pc:sldMkLst>
      </pc:sldChg>
    </pc:docChg>
  </pc:docChgLst>
  <pc:docChgLst>
    <pc:chgData name="Richard Murphy" userId="dc9fa47b-00b3-4ec5-b95c-7e2d1a56bf6e" providerId="ADAL" clId="{3A7419D2-2C99-497D-BA52-F4133FC17A96}"/>
    <pc:docChg chg="modSld sldOrd">
      <pc:chgData name="Richard Murphy" userId="dc9fa47b-00b3-4ec5-b95c-7e2d1a56bf6e" providerId="ADAL" clId="{3A7419D2-2C99-497D-BA52-F4133FC17A96}" dt="2023-04-19T14:47:13.436" v="1"/>
      <pc:docMkLst>
        <pc:docMk/>
      </pc:docMkLst>
      <pc:sldChg chg="ord">
        <pc:chgData name="Richard Murphy" userId="dc9fa47b-00b3-4ec5-b95c-7e2d1a56bf6e" providerId="ADAL" clId="{3A7419D2-2C99-497D-BA52-F4133FC17A96}" dt="2023-04-19T14:47:13.436" v="1"/>
        <pc:sldMkLst>
          <pc:docMk/>
          <pc:sldMk cId="1527827468" sldId="290"/>
        </pc:sldMkLst>
      </pc:sldChg>
    </pc:docChg>
  </pc:docChgLst>
  <pc:docChgLst>
    <pc:chgData name="Richard Murphy" userId="dc9fa47b-00b3-4ec5-b95c-7e2d1a56bf6e" providerId="ADAL" clId="{95380CB9-A716-4C60-A822-5B462205B3A6}"/>
    <pc:docChg chg="modSld">
      <pc:chgData name="Richard Murphy" userId="dc9fa47b-00b3-4ec5-b95c-7e2d1a56bf6e" providerId="ADAL" clId="{95380CB9-A716-4C60-A822-5B462205B3A6}" dt="2023-06-26T13:44:20.227" v="1" actId="1076"/>
      <pc:docMkLst>
        <pc:docMk/>
      </pc:docMkLst>
      <pc:sldChg chg="modSp mod">
        <pc:chgData name="Richard Murphy" userId="dc9fa47b-00b3-4ec5-b95c-7e2d1a56bf6e" providerId="ADAL" clId="{95380CB9-A716-4C60-A822-5B462205B3A6}" dt="2023-06-26T13:44:20.227" v="1" actId="1076"/>
        <pc:sldMkLst>
          <pc:docMk/>
          <pc:sldMk cId="1527827468" sldId="290"/>
        </pc:sldMkLst>
        <pc:picChg chg="mod">
          <ac:chgData name="Richard Murphy" userId="dc9fa47b-00b3-4ec5-b95c-7e2d1a56bf6e" providerId="ADAL" clId="{95380CB9-A716-4C60-A822-5B462205B3A6}" dt="2023-06-26T13:44:20.227" v="1" actId="1076"/>
          <ac:picMkLst>
            <pc:docMk/>
            <pc:sldMk cId="1527827468" sldId="290"/>
            <ac:picMk id="3" creationId="{B5A1BBCF-BCF0-4A88-981B-487EEF4F521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1590F-49FB-4188-8DF7-48BC67CCBC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FFC7DD-F5EE-42A5-B78F-1618E8AE21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EF03D4-58C4-464D-A031-335BF564FD08}"/>
              </a:ext>
            </a:extLst>
          </p:cNvPr>
          <p:cNvSpPr>
            <a:spLocks noGrp="1"/>
          </p:cNvSpPr>
          <p:nvPr>
            <p:ph type="dt" sz="half" idx="10"/>
          </p:nvPr>
        </p:nvSpPr>
        <p:spPr/>
        <p:txBody>
          <a:bodyPr/>
          <a:lstStyle/>
          <a:p>
            <a:fld id="{4E3DC62B-C1E7-4C7B-BB9B-6E520C3E7E35}" type="datetimeFigureOut">
              <a:rPr lang="en-US" smtClean="0"/>
              <a:t>6/26/2023</a:t>
            </a:fld>
            <a:endParaRPr lang="en-US"/>
          </a:p>
        </p:txBody>
      </p:sp>
      <p:sp>
        <p:nvSpPr>
          <p:cNvPr id="5" name="Footer Placeholder 4">
            <a:extLst>
              <a:ext uri="{FF2B5EF4-FFF2-40B4-BE49-F238E27FC236}">
                <a16:creationId xmlns:a16="http://schemas.microsoft.com/office/drawing/2014/main" id="{2E2B6BDB-6F4A-4CB5-A61C-C0BEE7929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4894D-9FA9-46A9-8D64-B278D259C175}"/>
              </a:ext>
            </a:extLst>
          </p:cNvPr>
          <p:cNvSpPr>
            <a:spLocks noGrp="1"/>
          </p:cNvSpPr>
          <p:nvPr>
            <p:ph type="sldNum" sz="quarter" idx="12"/>
          </p:nvPr>
        </p:nvSpPr>
        <p:spPr/>
        <p:txBody>
          <a:bodyPr/>
          <a:lstStyle/>
          <a:p>
            <a:fld id="{4229067C-72EA-4DF9-89A3-77F27F6F8A1D}" type="slidenum">
              <a:rPr lang="en-US" smtClean="0"/>
              <a:t>‹#›</a:t>
            </a:fld>
            <a:endParaRPr lang="en-US"/>
          </a:p>
        </p:txBody>
      </p:sp>
    </p:spTree>
    <p:extLst>
      <p:ext uri="{BB962C8B-B14F-4D97-AF65-F5344CB8AC3E}">
        <p14:creationId xmlns:p14="http://schemas.microsoft.com/office/powerpoint/2010/main" val="161066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11D0-98E3-45C1-BC69-48018AAC04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A03863-B695-4F1C-91E7-4BF2342967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A3004-7381-4D2E-AA1D-A132037894FE}"/>
              </a:ext>
            </a:extLst>
          </p:cNvPr>
          <p:cNvSpPr>
            <a:spLocks noGrp="1"/>
          </p:cNvSpPr>
          <p:nvPr>
            <p:ph type="dt" sz="half" idx="10"/>
          </p:nvPr>
        </p:nvSpPr>
        <p:spPr/>
        <p:txBody>
          <a:bodyPr/>
          <a:lstStyle/>
          <a:p>
            <a:fld id="{4E3DC62B-C1E7-4C7B-BB9B-6E520C3E7E35}" type="datetimeFigureOut">
              <a:rPr lang="en-US" smtClean="0"/>
              <a:t>6/26/2023</a:t>
            </a:fld>
            <a:endParaRPr lang="en-US"/>
          </a:p>
        </p:txBody>
      </p:sp>
      <p:sp>
        <p:nvSpPr>
          <p:cNvPr id="5" name="Footer Placeholder 4">
            <a:extLst>
              <a:ext uri="{FF2B5EF4-FFF2-40B4-BE49-F238E27FC236}">
                <a16:creationId xmlns:a16="http://schemas.microsoft.com/office/drawing/2014/main" id="{33DAD7B6-9AE4-4CDA-931F-25C5457D9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1E5BE-270C-4F57-95D2-FEBAA133359A}"/>
              </a:ext>
            </a:extLst>
          </p:cNvPr>
          <p:cNvSpPr>
            <a:spLocks noGrp="1"/>
          </p:cNvSpPr>
          <p:nvPr>
            <p:ph type="sldNum" sz="quarter" idx="12"/>
          </p:nvPr>
        </p:nvSpPr>
        <p:spPr/>
        <p:txBody>
          <a:bodyPr/>
          <a:lstStyle/>
          <a:p>
            <a:fld id="{4229067C-72EA-4DF9-89A3-77F27F6F8A1D}" type="slidenum">
              <a:rPr lang="en-US" smtClean="0"/>
              <a:t>‹#›</a:t>
            </a:fld>
            <a:endParaRPr lang="en-US"/>
          </a:p>
        </p:txBody>
      </p:sp>
    </p:spTree>
    <p:extLst>
      <p:ext uri="{BB962C8B-B14F-4D97-AF65-F5344CB8AC3E}">
        <p14:creationId xmlns:p14="http://schemas.microsoft.com/office/powerpoint/2010/main" val="124382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184261-DA2C-4C64-9323-03BC656998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0724F1-0403-436C-A1A5-73975BB8A7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DDE30-C1FE-49EC-9B6B-4CB7AA780E15}"/>
              </a:ext>
            </a:extLst>
          </p:cNvPr>
          <p:cNvSpPr>
            <a:spLocks noGrp="1"/>
          </p:cNvSpPr>
          <p:nvPr>
            <p:ph type="dt" sz="half" idx="10"/>
          </p:nvPr>
        </p:nvSpPr>
        <p:spPr/>
        <p:txBody>
          <a:bodyPr/>
          <a:lstStyle/>
          <a:p>
            <a:fld id="{4E3DC62B-C1E7-4C7B-BB9B-6E520C3E7E35}" type="datetimeFigureOut">
              <a:rPr lang="en-US" smtClean="0"/>
              <a:t>6/26/2023</a:t>
            </a:fld>
            <a:endParaRPr lang="en-US"/>
          </a:p>
        </p:txBody>
      </p:sp>
      <p:sp>
        <p:nvSpPr>
          <p:cNvPr id="5" name="Footer Placeholder 4">
            <a:extLst>
              <a:ext uri="{FF2B5EF4-FFF2-40B4-BE49-F238E27FC236}">
                <a16:creationId xmlns:a16="http://schemas.microsoft.com/office/drawing/2014/main" id="{7272961B-4ADC-4EC3-8DC6-F7C422D57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A717A-192B-4EEB-B81A-4722D7D24FE5}"/>
              </a:ext>
            </a:extLst>
          </p:cNvPr>
          <p:cNvSpPr>
            <a:spLocks noGrp="1"/>
          </p:cNvSpPr>
          <p:nvPr>
            <p:ph type="sldNum" sz="quarter" idx="12"/>
          </p:nvPr>
        </p:nvSpPr>
        <p:spPr/>
        <p:txBody>
          <a:bodyPr/>
          <a:lstStyle/>
          <a:p>
            <a:fld id="{4229067C-72EA-4DF9-89A3-77F27F6F8A1D}" type="slidenum">
              <a:rPr lang="en-US" smtClean="0"/>
              <a:t>‹#›</a:t>
            </a:fld>
            <a:endParaRPr lang="en-US"/>
          </a:p>
        </p:txBody>
      </p:sp>
    </p:spTree>
    <p:extLst>
      <p:ext uri="{BB962C8B-B14F-4D97-AF65-F5344CB8AC3E}">
        <p14:creationId xmlns:p14="http://schemas.microsoft.com/office/powerpoint/2010/main" val="3851965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7028-3E72-4199-9058-FE785A42B0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7983B-7EAB-4CFB-A278-217A1FEE66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0C794-43E1-4431-9C6D-C1C3D2CFE46E}"/>
              </a:ext>
            </a:extLst>
          </p:cNvPr>
          <p:cNvSpPr>
            <a:spLocks noGrp="1"/>
          </p:cNvSpPr>
          <p:nvPr>
            <p:ph type="dt" sz="half" idx="10"/>
          </p:nvPr>
        </p:nvSpPr>
        <p:spPr/>
        <p:txBody>
          <a:bodyPr/>
          <a:lstStyle/>
          <a:p>
            <a:fld id="{4E3DC62B-C1E7-4C7B-BB9B-6E520C3E7E35}" type="datetimeFigureOut">
              <a:rPr lang="en-US" smtClean="0"/>
              <a:t>6/26/2023</a:t>
            </a:fld>
            <a:endParaRPr lang="en-US"/>
          </a:p>
        </p:txBody>
      </p:sp>
      <p:sp>
        <p:nvSpPr>
          <p:cNvPr id="5" name="Footer Placeholder 4">
            <a:extLst>
              <a:ext uri="{FF2B5EF4-FFF2-40B4-BE49-F238E27FC236}">
                <a16:creationId xmlns:a16="http://schemas.microsoft.com/office/drawing/2014/main" id="{BE7CBBCD-7E0F-446B-9E25-536C2D8D1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EFB8-55E7-4D42-B41A-750169A8437B}"/>
              </a:ext>
            </a:extLst>
          </p:cNvPr>
          <p:cNvSpPr>
            <a:spLocks noGrp="1"/>
          </p:cNvSpPr>
          <p:nvPr>
            <p:ph type="sldNum" sz="quarter" idx="12"/>
          </p:nvPr>
        </p:nvSpPr>
        <p:spPr/>
        <p:txBody>
          <a:bodyPr/>
          <a:lstStyle/>
          <a:p>
            <a:fld id="{4229067C-72EA-4DF9-89A3-77F27F6F8A1D}" type="slidenum">
              <a:rPr lang="en-US" smtClean="0"/>
              <a:t>‹#›</a:t>
            </a:fld>
            <a:endParaRPr lang="en-US"/>
          </a:p>
        </p:txBody>
      </p:sp>
    </p:spTree>
    <p:extLst>
      <p:ext uri="{BB962C8B-B14F-4D97-AF65-F5344CB8AC3E}">
        <p14:creationId xmlns:p14="http://schemas.microsoft.com/office/powerpoint/2010/main" val="1822858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9BF48-D4F1-4498-B360-3483BD996A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7B23F0-99D6-4B4C-AE9E-545E2B3744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DF18A-C712-4609-BDA3-2A80FC70A348}"/>
              </a:ext>
            </a:extLst>
          </p:cNvPr>
          <p:cNvSpPr>
            <a:spLocks noGrp="1"/>
          </p:cNvSpPr>
          <p:nvPr>
            <p:ph type="dt" sz="half" idx="10"/>
          </p:nvPr>
        </p:nvSpPr>
        <p:spPr/>
        <p:txBody>
          <a:bodyPr/>
          <a:lstStyle/>
          <a:p>
            <a:fld id="{4E3DC62B-C1E7-4C7B-BB9B-6E520C3E7E35}" type="datetimeFigureOut">
              <a:rPr lang="en-US" smtClean="0"/>
              <a:t>6/26/2023</a:t>
            </a:fld>
            <a:endParaRPr lang="en-US"/>
          </a:p>
        </p:txBody>
      </p:sp>
      <p:sp>
        <p:nvSpPr>
          <p:cNvPr id="5" name="Footer Placeholder 4">
            <a:extLst>
              <a:ext uri="{FF2B5EF4-FFF2-40B4-BE49-F238E27FC236}">
                <a16:creationId xmlns:a16="http://schemas.microsoft.com/office/drawing/2014/main" id="{47A946DE-806D-4317-9060-9D7E3F04B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4F42E-EF34-4AC8-929D-CDEAA2BB70E8}"/>
              </a:ext>
            </a:extLst>
          </p:cNvPr>
          <p:cNvSpPr>
            <a:spLocks noGrp="1"/>
          </p:cNvSpPr>
          <p:nvPr>
            <p:ph type="sldNum" sz="quarter" idx="12"/>
          </p:nvPr>
        </p:nvSpPr>
        <p:spPr/>
        <p:txBody>
          <a:bodyPr/>
          <a:lstStyle/>
          <a:p>
            <a:fld id="{4229067C-72EA-4DF9-89A3-77F27F6F8A1D}" type="slidenum">
              <a:rPr lang="en-US" smtClean="0"/>
              <a:t>‹#›</a:t>
            </a:fld>
            <a:endParaRPr lang="en-US"/>
          </a:p>
        </p:txBody>
      </p:sp>
    </p:spTree>
    <p:extLst>
      <p:ext uri="{BB962C8B-B14F-4D97-AF65-F5344CB8AC3E}">
        <p14:creationId xmlns:p14="http://schemas.microsoft.com/office/powerpoint/2010/main" val="2318290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7669-1510-413B-8DF5-7BCB376990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24AC0-4197-4234-B644-BF6D3B92E4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1EB7A1-E650-40BE-BA3A-670DF49628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AB2D2D-69D6-4A2B-8A1B-EC5803303915}"/>
              </a:ext>
            </a:extLst>
          </p:cNvPr>
          <p:cNvSpPr>
            <a:spLocks noGrp="1"/>
          </p:cNvSpPr>
          <p:nvPr>
            <p:ph type="dt" sz="half" idx="10"/>
          </p:nvPr>
        </p:nvSpPr>
        <p:spPr/>
        <p:txBody>
          <a:bodyPr/>
          <a:lstStyle/>
          <a:p>
            <a:fld id="{4E3DC62B-C1E7-4C7B-BB9B-6E520C3E7E35}" type="datetimeFigureOut">
              <a:rPr lang="en-US" smtClean="0"/>
              <a:t>6/26/2023</a:t>
            </a:fld>
            <a:endParaRPr lang="en-US"/>
          </a:p>
        </p:txBody>
      </p:sp>
      <p:sp>
        <p:nvSpPr>
          <p:cNvPr id="6" name="Footer Placeholder 5">
            <a:extLst>
              <a:ext uri="{FF2B5EF4-FFF2-40B4-BE49-F238E27FC236}">
                <a16:creationId xmlns:a16="http://schemas.microsoft.com/office/drawing/2014/main" id="{BFEA6DCE-440E-4558-9C9C-F43BF3C32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6E32E-9F00-4047-BEFB-FA6B9D369E34}"/>
              </a:ext>
            </a:extLst>
          </p:cNvPr>
          <p:cNvSpPr>
            <a:spLocks noGrp="1"/>
          </p:cNvSpPr>
          <p:nvPr>
            <p:ph type="sldNum" sz="quarter" idx="12"/>
          </p:nvPr>
        </p:nvSpPr>
        <p:spPr/>
        <p:txBody>
          <a:bodyPr/>
          <a:lstStyle/>
          <a:p>
            <a:fld id="{4229067C-72EA-4DF9-89A3-77F27F6F8A1D}" type="slidenum">
              <a:rPr lang="en-US" smtClean="0"/>
              <a:t>‹#›</a:t>
            </a:fld>
            <a:endParaRPr lang="en-US"/>
          </a:p>
        </p:txBody>
      </p:sp>
    </p:spTree>
    <p:extLst>
      <p:ext uri="{BB962C8B-B14F-4D97-AF65-F5344CB8AC3E}">
        <p14:creationId xmlns:p14="http://schemas.microsoft.com/office/powerpoint/2010/main" val="747487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F8AC-5D96-4E42-BD12-E786483A0E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F1C04-B532-4CF1-A94A-F80ADDC7A9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E31A84-4E25-4D57-B72E-8744DAC16C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F45C06-89D9-4D7F-8797-A0A1905701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CA4495-67CF-4F18-80D7-7F1383D468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97E075-4A0D-45BC-8558-990ED321F2C0}"/>
              </a:ext>
            </a:extLst>
          </p:cNvPr>
          <p:cNvSpPr>
            <a:spLocks noGrp="1"/>
          </p:cNvSpPr>
          <p:nvPr>
            <p:ph type="dt" sz="half" idx="10"/>
          </p:nvPr>
        </p:nvSpPr>
        <p:spPr/>
        <p:txBody>
          <a:bodyPr/>
          <a:lstStyle/>
          <a:p>
            <a:fld id="{4E3DC62B-C1E7-4C7B-BB9B-6E520C3E7E35}" type="datetimeFigureOut">
              <a:rPr lang="en-US" smtClean="0"/>
              <a:t>6/26/2023</a:t>
            </a:fld>
            <a:endParaRPr lang="en-US"/>
          </a:p>
        </p:txBody>
      </p:sp>
      <p:sp>
        <p:nvSpPr>
          <p:cNvPr id="8" name="Footer Placeholder 7">
            <a:extLst>
              <a:ext uri="{FF2B5EF4-FFF2-40B4-BE49-F238E27FC236}">
                <a16:creationId xmlns:a16="http://schemas.microsoft.com/office/drawing/2014/main" id="{1F5E4CB0-4118-4A80-AA20-FFB3582613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AAE05C-7D73-4590-8D99-08DDE76B45CA}"/>
              </a:ext>
            </a:extLst>
          </p:cNvPr>
          <p:cNvSpPr>
            <a:spLocks noGrp="1"/>
          </p:cNvSpPr>
          <p:nvPr>
            <p:ph type="sldNum" sz="quarter" idx="12"/>
          </p:nvPr>
        </p:nvSpPr>
        <p:spPr/>
        <p:txBody>
          <a:bodyPr/>
          <a:lstStyle/>
          <a:p>
            <a:fld id="{4229067C-72EA-4DF9-89A3-77F27F6F8A1D}" type="slidenum">
              <a:rPr lang="en-US" smtClean="0"/>
              <a:t>‹#›</a:t>
            </a:fld>
            <a:endParaRPr lang="en-US"/>
          </a:p>
        </p:txBody>
      </p:sp>
    </p:spTree>
    <p:extLst>
      <p:ext uri="{BB962C8B-B14F-4D97-AF65-F5344CB8AC3E}">
        <p14:creationId xmlns:p14="http://schemas.microsoft.com/office/powerpoint/2010/main" val="382809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95A42-3110-4C24-B0CA-658197C756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009095-FB52-4584-95F4-9B38AE508DD4}"/>
              </a:ext>
            </a:extLst>
          </p:cNvPr>
          <p:cNvSpPr>
            <a:spLocks noGrp="1"/>
          </p:cNvSpPr>
          <p:nvPr>
            <p:ph type="dt" sz="half" idx="10"/>
          </p:nvPr>
        </p:nvSpPr>
        <p:spPr/>
        <p:txBody>
          <a:bodyPr/>
          <a:lstStyle/>
          <a:p>
            <a:fld id="{4E3DC62B-C1E7-4C7B-BB9B-6E520C3E7E35}" type="datetimeFigureOut">
              <a:rPr lang="en-US" smtClean="0"/>
              <a:t>6/26/2023</a:t>
            </a:fld>
            <a:endParaRPr lang="en-US"/>
          </a:p>
        </p:txBody>
      </p:sp>
      <p:sp>
        <p:nvSpPr>
          <p:cNvPr id="4" name="Footer Placeholder 3">
            <a:extLst>
              <a:ext uri="{FF2B5EF4-FFF2-40B4-BE49-F238E27FC236}">
                <a16:creationId xmlns:a16="http://schemas.microsoft.com/office/drawing/2014/main" id="{EC7E2FF7-FD7B-4FEB-B5F1-16105180A3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3684F2-1C0D-4207-906C-D73686384FDF}"/>
              </a:ext>
            </a:extLst>
          </p:cNvPr>
          <p:cNvSpPr>
            <a:spLocks noGrp="1"/>
          </p:cNvSpPr>
          <p:nvPr>
            <p:ph type="sldNum" sz="quarter" idx="12"/>
          </p:nvPr>
        </p:nvSpPr>
        <p:spPr/>
        <p:txBody>
          <a:bodyPr/>
          <a:lstStyle/>
          <a:p>
            <a:fld id="{4229067C-72EA-4DF9-89A3-77F27F6F8A1D}" type="slidenum">
              <a:rPr lang="en-US" smtClean="0"/>
              <a:t>‹#›</a:t>
            </a:fld>
            <a:endParaRPr lang="en-US"/>
          </a:p>
        </p:txBody>
      </p:sp>
    </p:spTree>
    <p:extLst>
      <p:ext uri="{BB962C8B-B14F-4D97-AF65-F5344CB8AC3E}">
        <p14:creationId xmlns:p14="http://schemas.microsoft.com/office/powerpoint/2010/main" val="270693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AAF328-53C0-47BB-83C2-C7723EB13DF6}"/>
              </a:ext>
            </a:extLst>
          </p:cNvPr>
          <p:cNvSpPr>
            <a:spLocks noGrp="1"/>
          </p:cNvSpPr>
          <p:nvPr>
            <p:ph type="dt" sz="half" idx="10"/>
          </p:nvPr>
        </p:nvSpPr>
        <p:spPr/>
        <p:txBody>
          <a:bodyPr/>
          <a:lstStyle/>
          <a:p>
            <a:fld id="{4E3DC62B-C1E7-4C7B-BB9B-6E520C3E7E35}" type="datetimeFigureOut">
              <a:rPr lang="en-US" smtClean="0"/>
              <a:t>6/26/2023</a:t>
            </a:fld>
            <a:endParaRPr lang="en-US"/>
          </a:p>
        </p:txBody>
      </p:sp>
      <p:sp>
        <p:nvSpPr>
          <p:cNvPr id="3" name="Footer Placeholder 2">
            <a:extLst>
              <a:ext uri="{FF2B5EF4-FFF2-40B4-BE49-F238E27FC236}">
                <a16:creationId xmlns:a16="http://schemas.microsoft.com/office/drawing/2014/main" id="{C5080EF2-93CF-40BA-8A01-3DA2BD6C2B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1F79DD-E1D9-48E4-BACD-5697BD670AF3}"/>
              </a:ext>
            </a:extLst>
          </p:cNvPr>
          <p:cNvSpPr>
            <a:spLocks noGrp="1"/>
          </p:cNvSpPr>
          <p:nvPr>
            <p:ph type="sldNum" sz="quarter" idx="12"/>
          </p:nvPr>
        </p:nvSpPr>
        <p:spPr/>
        <p:txBody>
          <a:bodyPr/>
          <a:lstStyle/>
          <a:p>
            <a:fld id="{4229067C-72EA-4DF9-89A3-77F27F6F8A1D}" type="slidenum">
              <a:rPr lang="en-US" smtClean="0"/>
              <a:t>‹#›</a:t>
            </a:fld>
            <a:endParaRPr lang="en-US"/>
          </a:p>
        </p:txBody>
      </p:sp>
    </p:spTree>
    <p:extLst>
      <p:ext uri="{BB962C8B-B14F-4D97-AF65-F5344CB8AC3E}">
        <p14:creationId xmlns:p14="http://schemas.microsoft.com/office/powerpoint/2010/main" val="2221922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6CA3-4CE4-46CC-9041-01A7ED7943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6EA610-4749-4947-B8D5-002CF520F6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23E73E-91F3-4A56-B0BB-C9FB51AE1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1570E-A72D-4C60-8D21-BC1718748962}"/>
              </a:ext>
            </a:extLst>
          </p:cNvPr>
          <p:cNvSpPr>
            <a:spLocks noGrp="1"/>
          </p:cNvSpPr>
          <p:nvPr>
            <p:ph type="dt" sz="half" idx="10"/>
          </p:nvPr>
        </p:nvSpPr>
        <p:spPr/>
        <p:txBody>
          <a:bodyPr/>
          <a:lstStyle/>
          <a:p>
            <a:fld id="{4E3DC62B-C1E7-4C7B-BB9B-6E520C3E7E35}" type="datetimeFigureOut">
              <a:rPr lang="en-US" smtClean="0"/>
              <a:t>6/26/2023</a:t>
            </a:fld>
            <a:endParaRPr lang="en-US"/>
          </a:p>
        </p:txBody>
      </p:sp>
      <p:sp>
        <p:nvSpPr>
          <p:cNvPr id="6" name="Footer Placeholder 5">
            <a:extLst>
              <a:ext uri="{FF2B5EF4-FFF2-40B4-BE49-F238E27FC236}">
                <a16:creationId xmlns:a16="http://schemas.microsoft.com/office/drawing/2014/main" id="{004FA897-F038-406A-8D3A-661970A6B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57A13B-A6BF-433E-A99D-F4FDDEC1F377}"/>
              </a:ext>
            </a:extLst>
          </p:cNvPr>
          <p:cNvSpPr>
            <a:spLocks noGrp="1"/>
          </p:cNvSpPr>
          <p:nvPr>
            <p:ph type="sldNum" sz="quarter" idx="12"/>
          </p:nvPr>
        </p:nvSpPr>
        <p:spPr/>
        <p:txBody>
          <a:bodyPr/>
          <a:lstStyle/>
          <a:p>
            <a:fld id="{4229067C-72EA-4DF9-89A3-77F27F6F8A1D}" type="slidenum">
              <a:rPr lang="en-US" smtClean="0"/>
              <a:t>‹#›</a:t>
            </a:fld>
            <a:endParaRPr lang="en-US"/>
          </a:p>
        </p:txBody>
      </p:sp>
    </p:spTree>
    <p:extLst>
      <p:ext uri="{BB962C8B-B14F-4D97-AF65-F5344CB8AC3E}">
        <p14:creationId xmlns:p14="http://schemas.microsoft.com/office/powerpoint/2010/main" val="3061151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AD6-7CD0-4E31-9B67-824367CF05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FEE72-078B-403B-AEC8-EC439B32AA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538F1E-F7F6-4F5A-A93B-834EAFB95C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CB231-2A71-4382-9810-A108F644388B}"/>
              </a:ext>
            </a:extLst>
          </p:cNvPr>
          <p:cNvSpPr>
            <a:spLocks noGrp="1"/>
          </p:cNvSpPr>
          <p:nvPr>
            <p:ph type="dt" sz="half" idx="10"/>
          </p:nvPr>
        </p:nvSpPr>
        <p:spPr/>
        <p:txBody>
          <a:bodyPr/>
          <a:lstStyle/>
          <a:p>
            <a:fld id="{4E3DC62B-C1E7-4C7B-BB9B-6E520C3E7E35}" type="datetimeFigureOut">
              <a:rPr lang="en-US" smtClean="0"/>
              <a:t>6/26/2023</a:t>
            </a:fld>
            <a:endParaRPr lang="en-US"/>
          </a:p>
        </p:txBody>
      </p:sp>
      <p:sp>
        <p:nvSpPr>
          <p:cNvPr id="6" name="Footer Placeholder 5">
            <a:extLst>
              <a:ext uri="{FF2B5EF4-FFF2-40B4-BE49-F238E27FC236}">
                <a16:creationId xmlns:a16="http://schemas.microsoft.com/office/drawing/2014/main" id="{2273315F-98A0-4395-963A-B031540E34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03838A-6D4C-4DB2-B2C4-1695C29C4C53}"/>
              </a:ext>
            </a:extLst>
          </p:cNvPr>
          <p:cNvSpPr>
            <a:spLocks noGrp="1"/>
          </p:cNvSpPr>
          <p:nvPr>
            <p:ph type="sldNum" sz="quarter" idx="12"/>
          </p:nvPr>
        </p:nvSpPr>
        <p:spPr/>
        <p:txBody>
          <a:bodyPr/>
          <a:lstStyle/>
          <a:p>
            <a:fld id="{4229067C-72EA-4DF9-89A3-77F27F6F8A1D}" type="slidenum">
              <a:rPr lang="en-US" smtClean="0"/>
              <a:t>‹#›</a:t>
            </a:fld>
            <a:endParaRPr lang="en-US"/>
          </a:p>
        </p:txBody>
      </p:sp>
    </p:spTree>
    <p:extLst>
      <p:ext uri="{BB962C8B-B14F-4D97-AF65-F5344CB8AC3E}">
        <p14:creationId xmlns:p14="http://schemas.microsoft.com/office/powerpoint/2010/main" val="1918004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B50AE5-1EB8-4D69-B20F-807635950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BA445A-FDD5-4297-90FB-31AEB9BB42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CA370-71E2-42C8-993B-B2B493D036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DC62B-C1E7-4C7B-BB9B-6E520C3E7E35}" type="datetimeFigureOut">
              <a:rPr lang="en-US" smtClean="0"/>
              <a:t>6/26/2023</a:t>
            </a:fld>
            <a:endParaRPr lang="en-US"/>
          </a:p>
        </p:txBody>
      </p:sp>
      <p:sp>
        <p:nvSpPr>
          <p:cNvPr id="5" name="Footer Placeholder 4">
            <a:extLst>
              <a:ext uri="{FF2B5EF4-FFF2-40B4-BE49-F238E27FC236}">
                <a16:creationId xmlns:a16="http://schemas.microsoft.com/office/drawing/2014/main" id="{584C9B2E-3B94-4F52-A2D7-ABF28FC239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E29EF8-E223-4CD2-AB4A-85EDA906D4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9067C-72EA-4DF9-89A3-77F27F6F8A1D}" type="slidenum">
              <a:rPr lang="en-US" smtClean="0"/>
              <a:t>‹#›</a:t>
            </a:fld>
            <a:endParaRPr lang="en-US"/>
          </a:p>
        </p:txBody>
      </p:sp>
    </p:spTree>
    <p:extLst>
      <p:ext uri="{BB962C8B-B14F-4D97-AF65-F5344CB8AC3E}">
        <p14:creationId xmlns:p14="http://schemas.microsoft.com/office/powerpoint/2010/main" val="188796223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4CF15-CC77-4912-A0B0-0275D561D043}"/>
              </a:ext>
            </a:extLst>
          </p:cNvPr>
          <p:cNvSpPr>
            <a:spLocks noGrp="1"/>
          </p:cNvSpPr>
          <p:nvPr>
            <p:ph type="title"/>
          </p:nvPr>
        </p:nvSpPr>
        <p:spPr/>
        <p:txBody>
          <a:bodyPr>
            <a:normAutofit fontScale="90000"/>
          </a:bodyPr>
          <a:lstStyle/>
          <a:p>
            <a:br>
              <a:rPr lang="en-US" sz="4900" dirty="0">
                <a:latin typeface="Arial" panose="020B0604020202020204" pitchFamily="34" charset="0"/>
                <a:cs typeface="Arial" panose="020B0604020202020204" pitchFamily="34" charset="0"/>
              </a:rPr>
            </a:br>
            <a:r>
              <a:rPr lang="en-US" sz="4900" dirty="0">
                <a:latin typeface="Arial" panose="020B0604020202020204" pitchFamily="34" charset="0"/>
                <a:cs typeface="Arial" panose="020B0604020202020204" pitchFamily="34" charset="0"/>
              </a:rPr>
              <a:t>Buchanan, Michigan </a:t>
            </a:r>
            <a:br>
              <a:rPr lang="en-US" sz="4900" dirty="0">
                <a:latin typeface="Arial" panose="020B0604020202020204" pitchFamily="34" charset="0"/>
                <a:cs typeface="Arial" panose="020B0604020202020204" pitchFamily="34" charset="0"/>
              </a:rPr>
            </a:br>
            <a:r>
              <a:rPr lang="en-US" sz="3100" dirty="0">
                <a:latin typeface="Arial" panose="020B0604020202020204" pitchFamily="34" charset="0"/>
                <a:cs typeface="Arial" panose="020B0604020202020204" pitchFamily="34" charset="0"/>
              </a:rPr>
              <a:t>St. Joe River Public Access and Shoreline Restoration Project</a:t>
            </a:r>
            <a:br>
              <a:rPr lang="en-US" sz="4400" dirty="0"/>
            </a:br>
            <a:endParaRPr lang="en-US" dirty="0"/>
          </a:p>
        </p:txBody>
      </p:sp>
      <p:pic>
        <p:nvPicPr>
          <p:cNvPr id="5" name="Content Placeholder 4" descr="A body of water with trees around it&#10;&#10;Description automatically generated">
            <a:extLst>
              <a:ext uri="{FF2B5EF4-FFF2-40B4-BE49-F238E27FC236}">
                <a16:creationId xmlns:a16="http://schemas.microsoft.com/office/drawing/2014/main" id="{61F17DCE-DBA0-4CA2-B93C-6E0C4F62BF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83871"/>
            <a:ext cx="10515599" cy="4909004"/>
          </a:xfrm>
        </p:spPr>
      </p:pic>
    </p:spTree>
    <p:extLst>
      <p:ext uri="{BB962C8B-B14F-4D97-AF65-F5344CB8AC3E}">
        <p14:creationId xmlns:p14="http://schemas.microsoft.com/office/powerpoint/2010/main" val="2895346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ACCF-4D82-4FAD-91B5-D4C45BC1394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Flora and fauna</a:t>
            </a:r>
          </a:p>
        </p:txBody>
      </p:sp>
      <p:sp>
        <p:nvSpPr>
          <p:cNvPr id="3" name="Content Placeholder 2">
            <a:extLst>
              <a:ext uri="{FF2B5EF4-FFF2-40B4-BE49-F238E27FC236}">
                <a16:creationId xmlns:a16="http://schemas.microsoft.com/office/drawing/2014/main" id="{099013D1-F0EB-4EBA-B161-00355F5D2F02}"/>
              </a:ext>
            </a:extLst>
          </p:cNvPr>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Native ecology </a:t>
            </a:r>
          </a:p>
          <a:p>
            <a:r>
              <a:rPr lang="en-US" sz="2400" dirty="0">
                <a:latin typeface="Arial" panose="020B0604020202020204" pitchFamily="34" charset="0"/>
                <a:cs typeface="Arial" panose="020B0604020202020204" pitchFamily="34" charset="0"/>
              </a:rPr>
              <a:t>Fish species, W</a:t>
            </a:r>
            <a:r>
              <a:rPr lang="en-US" sz="2400" dirty="0">
                <a:effectLst/>
                <a:latin typeface="Arial" panose="020B0604020202020204" pitchFamily="34" charset="0"/>
                <a:ea typeface="Calibri" panose="020F0502020204030204" pitchFamily="34" charset="0"/>
                <a:cs typeface="Arial" panose="020B0604020202020204" pitchFamily="34" charset="0"/>
              </a:rPr>
              <a:t>alleye, Largemouth Bass, Smallmouth Bass, Brown Trout, Rainbow Trout (including both Steelhead and Skamania), King Salmon, Coho Salmon, Catfish, </a:t>
            </a:r>
            <a:r>
              <a:rPr lang="en-US" sz="2400" dirty="0">
                <a:latin typeface="Arial" panose="020B0604020202020204" pitchFamily="34" charset="0"/>
                <a:ea typeface="Calibri" panose="020F0502020204030204" pitchFamily="34" charset="0"/>
                <a:cs typeface="Arial" panose="020B0604020202020204" pitchFamily="34" charset="0"/>
              </a:rPr>
              <a:t>Drum (Sheepshead), </a:t>
            </a:r>
            <a:r>
              <a:rPr lang="en-US" sz="2400" dirty="0">
                <a:effectLst/>
                <a:latin typeface="Arial" panose="020B0604020202020204" pitchFamily="34" charset="0"/>
                <a:ea typeface="Calibri" panose="020F0502020204030204" pitchFamily="34" charset="0"/>
                <a:cs typeface="Arial" panose="020B0604020202020204" pitchFamily="34" charset="0"/>
              </a:rPr>
              <a:t>all sorts of panfish </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Wildlife, birds, Sand Crane, Bald Eagle, Deer, Beaver, Mink, </a:t>
            </a:r>
            <a:r>
              <a:rPr lang="en-US" sz="2400" dirty="0">
                <a:effectLst/>
                <a:latin typeface="Arial" panose="020B0604020202020204" pitchFamily="34" charset="0"/>
                <a:ea typeface="Calibri" panose="020F0502020204030204" pitchFamily="34" charset="0"/>
                <a:cs typeface="Arial" panose="020B0604020202020204" pitchFamily="34" charset="0"/>
              </a:rPr>
              <a:t>Osprey, Great Blue Heron, Kingfisher, Swans, Geese, all variety of Ducks including Wood </a:t>
            </a:r>
            <a:r>
              <a:rPr lang="en-US" sz="2400" dirty="0">
                <a:latin typeface="Arial" panose="020B0604020202020204" pitchFamily="34" charset="0"/>
                <a:ea typeface="Calibri" panose="020F0502020204030204" pitchFamily="34" charset="0"/>
                <a:cs typeface="Arial" panose="020B0604020202020204" pitchFamily="34" charset="0"/>
              </a:rPr>
              <a:t>D</a:t>
            </a:r>
            <a:r>
              <a:rPr lang="en-US" sz="2400" dirty="0">
                <a:effectLst/>
                <a:latin typeface="Arial" panose="020B0604020202020204" pitchFamily="34" charset="0"/>
                <a:ea typeface="Calibri" panose="020F0502020204030204" pitchFamily="34" charset="0"/>
                <a:cs typeface="Arial" panose="020B0604020202020204" pitchFamily="34" charset="0"/>
              </a:rPr>
              <a:t>ucks.</a:t>
            </a:r>
          </a:p>
          <a:p>
            <a:r>
              <a:rPr lang="en-US" sz="2400" dirty="0">
                <a:effectLst/>
                <a:latin typeface="Arial" panose="020B0604020202020204" pitchFamily="34" charset="0"/>
                <a:ea typeface="Calibri" panose="020F0502020204030204" pitchFamily="34" charset="0"/>
                <a:cs typeface="Arial" panose="020B0604020202020204" pitchFamily="34" charset="0"/>
              </a:rPr>
              <a:t>Muskrats, Beaver, Otters, Various turtle species, a bunch of different Snake species, </a:t>
            </a:r>
            <a:r>
              <a:rPr lang="en-US" sz="2400" dirty="0">
                <a:latin typeface="Arial" panose="020B0604020202020204" pitchFamily="34" charset="0"/>
                <a:ea typeface="Calibri" panose="020F0502020204030204" pitchFamily="34" charset="0"/>
                <a:cs typeface="Arial" panose="020B0604020202020204" pitchFamily="34" charset="0"/>
              </a:rPr>
              <a:t>C</a:t>
            </a:r>
            <a:r>
              <a:rPr lang="en-US" sz="2400" dirty="0">
                <a:effectLst/>
                <a:latin typeface="Arial" panose="020B0604020202020204" pitchFamily="34" charset="0"/>
                <a:ea typeface="Calibri" panose="020F0502020204030204" pitchFamily="34" charset="0"/>
                <a:cs typeface="Arial" panose="020B0604020202020204" pitchFamily="34" charset="0"/>
              </a:rPr>
              <a:t>rawdads. </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McCoy’s Creek designated trout stream that runs from St. Joe River actually through our historic downtown</a:t>
            </a:r>
          </a:p>
        </p:txBody>
      </p:sp>
    </p:spTree>
    <p:extLst>
      <p:ext uri="{BB962C8B-B14F-4D97-AF65-F5344CB8AC3E}">
        <p14:creationId xmlns:p14="http://schemas.microsoft.com/office/powerpoint/2010/main" val="2454516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ound, plant&#10;&#10;Description automatically generated">
            <a:extLst>
              <a:ext uri="{FF2B5EF4-FFF2-40B4-BE49-F238E27FC236}">
                <a16:creationId xmlns:a16="http://schemas.microsoft.com/office/drawing/2014/main" id="{FB4123D6-52A3-4AF6-870E-D28254F38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694648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th next to a body of water with trees on the side&#10;&#10;Description automatically generated with low confidence">
            <a:extLst>
              <a:ext uri="{FF2B5EF4-FFF2-40B4-BE49-F238E27FC236}">
                <a16:creationId xmlns:a16="http://schemas.microsoft.com/office/drawing/2014/main" id="{1535F978-A070-4922-90A7-4318D2148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76675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ground, nature&#10;&#10;Description automatically generated">
            <a:extLst>
              <a:ext uri="{FF2B5EF4-FFF2-40B4-BE49-F238E27FC236}">
                <a16:creationId xmlns:a16="http://schemas.microsoft.com/office/drawing/2014/main" id="{197233E7-17E9-49E4-8167-4A4B14048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979757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water, grass&#10;&#10;Description automatically generated">
            <a:extLst>
              <a:ext uri="{FF2B5EF4-FFF2-40B4-BE49-F238E27FC236}">
                <a16:creationId xmlns:a16="http://schemas.microsoft.com/office/drawing/2014/main" id="{F81BA6CF-A10C-4CCA-9962-8CDDDAF7F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1083530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F46F-5CEE-4904-98A8-42612905E97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Context</a:t>
            </a:r>
          </a:p>
        </p:txBody>
      </p:sp>
      <p:sp>
        <p:nvSpPr>
          <p:cNvPr id="3" name="Content Placeholder 2">
            <a:extLst>
              <a:ext uri="{FF2B5EF4-FFF2-40B4-BE49-F238E27FC236}">
                <a16:creationId xmlns:a16="http://schemas.microsoft.com/office/drawing/2014/main" id="{C590167A-F29D-4426-A7F9-2E1756D882C1}"/>
              </a:ext>
            </a:extLst>
          </p:cNvPr>
          <p:cNvSpPr>
            <a:spLocks noGrp="1"/>
          </p:cNvSpPr>
          <p:nvPr>
            <p:ph idx="1"/>
          </p:nvPr>
        </p:nvSpPr>
        <p:spPr/>
        <p:txBody>
          <a:bodyPr>
            <a:normAutofit/>
          </a:bodyPr>
          <a:lstStyle/>
          <a:p>
            <a:pPr algn="l"/>
            <a:r>
              <a:rPr lang="en-US" sz="3200" b="0" i="0" u="none" strike="noStrike" baseline="0" dirty="0">
                <a:latin typeface="Arial" panose="020B0604020202020204" pitchFamily="34" charset="0"/>
                <a:cs typeface="Arial" panose="020B0604020202020204" pitchFamily="34" charset="0"/>
              </a:rPr>
              <a:t>St. Joe river could probably be regarded as one of the most unexploited waterways in interior Michigan.</a:t>
            </a:r>
          </a:p>
          <a:p>
            <a:pPr algn="l"/>
            <a:r>
              <a:rPr lang="en-US" sz="3200" b="0" i="0" u="none" strike="noStrike" baseline="0" dirty="0">
                <a:latin typeface="Arial" panose="020B0604020202020204" pitchFamily="34" charset="0"/>
                <a:cs typeface="Arial" panose="020B0604020202020204" pitchFamily="34" charset="0"/>
              </a:rPr>
              <a:t>Buchanan has approximately 50 acres of land on the shore of the river, which could be used for public access, ecological restoration due to damaged and eroded shoreline. The city plans on having a shoreline buffer, invasive removal and erosion remediation along with public access and recreational facilities.</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27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7E6B-0CE8-40F4-B6B7-53D406C3679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Access is severely threatened</a:t>
            </a:r>
          </a:p>
        </p:txBody>
      </p:sp>
      <p:sp>
        <p:nvSpPr>
          <p:cNvPr id="3" name="Content Placeholder 2">
            <a:extLst>
              <a:ext uri="{FF2B5EF4-FFF2-40B4-BE49-F238E27FC236}">
                <a16:creationId xmlns:a16="http://schemas.microsoft.com/office/drawing/2014/main" id="{5D4DEC2C-EF8D-4172-8A46-2C1DC04D1563}"/>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0.3 mile access road that takes you down to the river public access is in threat of total failure.</a:t>
            </a:r>
          </a:p>
        </p:txBody>
      </p:sp>
    </p:spTree>
    <p:extLst>
      <p:ext uri="{BB962C8B-B14F-4D97-AF65-F5344CB8AC3E}">
        <p14:creationId xmlns:p14="http://schemas.microsoft.com/office/powerpoint/2010/main" val="3842837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ound, road&#10;&#10;Description automatically generated">
            <a:extLst>
              <a:ext uri="{FF2B5EF4-FFF2-40B4-BE49-F238E27FC236}">
                <a16:creationId xmlns:a16="http://schemas.microsoft.com/office/drawing/2014/main" id="{AB37572B-5E19-4001-B2E1-4AF3C6E11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145129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way, dirt&#10;&#10;Description automatically generated">
            <a:extLst>
              <a:ext uri="{FF2B5EF4-FFF2-40B4-BE49-F238E27FC236}">
                <a16:creationId xmlns:a16="http://schemas.microsoft.com/office/drawing/2014/main" id="{275BBD7A-3DD8-42DA-AD6D-C7F000158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264809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way, dirt&#10;&#10;Description automatically generated">
            <a:extLst>
              <a:ext uri="{FF2B5EF4-FFF2-40B4-BE49-F238E27FC236}">
                <a16:creationId xmlns:a16="http://schemas.microsoft.com/office/drawing/2014/main" id="{E9D48D04-E5CA-4984-A9DA-1EC28FFD5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76442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map&#10;&#10;Description automatically generated">
            <a:extLst>
              <a:ext uri="{FF2B5EF4-FFF2-40B4-BE49-F238E27FC236}">
                <a16:creationId xmlns:a16="http://schemas.microsoft.com/office/drawing/2014/main" id="{64A14A50-0625-40F5-9119-A0F4A9096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578" y="0"/>
            <a:ext cx="10082844" cy="6858000"/>
          </a:xfrm>
          <a:prstGeom prst="rect">
            <a:avLst/>
          </a:prstGeom>
        </p:spPr>
      </p:pic>
    </p:spTree>
    <p:extLst>
      <p:ext uri="{BB962C8B-B14F-4D97-AF65-F5344CB8AC3E}">
        <p14:creationId xmlns:p14="http://schemas.microsoft.com/office/powerpoint/2010/main" val="3374955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E434F-4CE1-48E2-9B03-5EB44955297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Public Access is Paramount</a:t>
            </a:r>
          </a:p>
        </p:txBody>
      </p:sp>
      <p:sp>
        <p:nvSpPr>
          <p:cNvPr id="3" name="Content Placeholder 2">
            <a:extLst>
              <a:ext uri="{FF2B5EF4-FFF2-40B4-BE49-F238E27FC236}">
                <a16:creationId xmlns:a16="http://schemas.microsoft.com/office/drawing/2014/main" id="{8E0FB379-DB86-438B-8FE1-5111EB1D34FE}"/>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Maintaining sustainable public access on this road is paramount </a:t>
            </a:r>
          </a:p>
        </p:txBody>
      </p:sp>
    </p:spTree>
    <p:extLst>
      <p:ext uri="{BB962C8B-B14F-4D97-AF65-F5344CB8AC3E}">
        <p14:creationId xmlns:p14="http://schemas.microsoft.com/office/powerpoint/2010/main" val="1566470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ABF6E-3F17-472F-B649-82B0F864855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Shoreline Stabilization</a:t>
            </a:r>
          </a:p>
        </p:txBody>
      </p:sp>
      <p:sp>
        <p:nvSpPr>
          <p:cNvPr id="3" name="Content Placeholder 2">
            <a:extLst>
              <a:ext uri="{FF2B5EF4-FFF2-40B4-BE49-F238E27FC236}">
                <a16:creationId xmlns:a16="http://schemas.microsoft.com/office/drawing/2014/main" id="{F853C1C6-D443-485C-AD96-0F914274BC45}"/>
              </a:ext>
            </a:extLst>
          </p:cNvPr>
          <p:cNvSpPr>
            <a:spLocks noGrp="1"/>
          </p:cNvSpPr>
          <p:nvPr>
            <p:ph idx="1"/>
          </p:nvPr>
        </p:nvSpPr>
        <p:spPr/>
        <p:txBody>
          <a:bodyPr>
            <a:normAutofit/>
          </a:bodyPr>
          <a:lstStyle/>
          <a:p>
            <a:pPr algn="l"/>
            <a:r>
              <a:rPr lang="en-US" b="0" i="0" u="none" strike="noStrike" baseline="0" dirty="0">
                <a:latin typeface="Arial" panose="020B0604020202020204" pitchFamily="34" charset="0"/>
                <a:cs typeface="Arial" panose="020B0604020202020204" pitchFamily="34" charset="0"/>
              </a:rPr>
              <a:t>Shoreline stabilization as the area under consideration comes under the floodplain, Wetland(?), Invasive species (if any, we will need an ecologist to tell us which ones are to be removed), If we treat the erosion and runoff issues, we’ll be able to have a positive impact on the water quality.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1401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8902F-38B5-4668-87CB-E0DCC6D04CE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Project Goals</a:t>
            </a:r>
          </a:p>
        </p:txBody>
      </p:sp>
      <p:sp>
        <p:nvSpPr>
          <p:cNvPr id="3" name="Content Placeholder 2">
            <a:extLst>
              <a:ext uri="{FF2B5EF4-FFF2-40B4-BE49-F238E27FC236}">
                <a16:creationId xmlns:a16="http://schemas.microsoft.com/office/drawing/2014/main" id="{752D0576-C677-463B-8AFE-8F5B5E6FEEDD}"/>
              </a:ext>
            </a:extLst>
          </p:cNvPr>
          <p:cNvSpPr>
            <a:spLocks noGrp="1"/>
          </p:cNvSpPr>
          <p:nvPr>
            <p:ph idx="1"/>
          </p:nvPr>
        </p:nvSpPr>
        <p:spPr/>
        <p:txBody>
          <a:bodyPr>
            <a:normAutofit/>
          </a:bodyPr>
          <a:lstStyle/>
          <a:p>
            <a:pPr algn="l"/>
            <a:r>
              <a:rPr lang="en-US" sz="2400" b="0" i="0" u="none" strike="noStrike" baseline="0" dirty="0">
                <a:latin typeface="Arial" panose="020B0604020202020204" pitchFamily="34" charset="0"/>
                <a:cs typeface="Arial" panose="020B0604020202020204" pitchFamily="34" charset="0"/>
              </a:rPr>
              <a:t>Protect, enhance, or restore natural features of wetlands, estuaries, as well as hydrologically </a:t>
            </a:r>
            <a:r>
              <a:rPr lang="en-US" sz="2400" b="0" i="0" u="none" strike="noStrike" baseline="0" dirty="0" err="1">
                <a:latin typeface="Arial" panose="020B0604020202020204" pitchFamily="34" charset="0"/>
                <a:cs typeface="Arial" panose="020B0604020202020204" pitchFamily="34" charset="0"/>
              </a:rPr>
              <a:t>connectedstreams</a:t>
            </a:r>
            <a:r>
              <a:rPr lang="en-US" sz="2400" b="0" i="0" u="none" strike="noStrike" baseline="0" dirty="0">
                <a:latin typeface="Arial" panose="020B0604020202020204" pitchFamily="34" charset="0"/>
                <a:cs typeface="Arial" panose="020B0604020202020204" pitchFamily="34" charset="0"/>
              </a:rPr>
              <a:t> and buffer zones. To make sure that self-sufficient biological communities are supported. Enhance, diversify, or increase fish habitat for various life stages of native, threatened and endangered species.</a:t>
            </a:r>
          </a:p>
        </p:txBody>
      </p:sp>
    </p:spTree>
    <p:extLst>
      <p:ext uri="{BB962C8B-B14F-4D97-AF65-F5344CB8AC3E}">
        <p14:creationId xmlns:p14="http://schemas.microsoft.com/office/powerpoint/2010/main" val="4208369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4593-516D-4777-9B33-FEA1F84B38F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Project Goals</a:t>
            </a:r>
          </a:p>
        </p:txBody>
      </p:sp>
      <p:sp>
        <p:nvSpPr>
          <p:cNvPr id="3" name="Content Placeholder 2">
            <a:extLst>
              <a:ext uri="{FF2B5EF4-FFF2-40B4-BE49-F238E27FC236}">
                <a16:creationId xmlns:a16="http://schemas.microsoft.com/office/drawing/2014/main" id="{A1B3D462-C4AC-4AEA-BE28-088BF7950264}"/>
              </a:ext>
            </a:extLst>
          </p:cNvPr>
          <p:cNvSpPr>
            <a:spLocks noGrp="1"/>
          </p:cNvSpPr>
          <p:nvPr>
            <p:ph idx="1"/>
          </p:nvPr>
        </p:nvSpPr>
        <p:spPr/>
        <p:txBody>
          <a:bodyPr/>
          <a:lstStyle/>
          <a:p>
            <a:r>
              <a:rPr lang="en-US" sz="2800" b="0" i="0" u="none" strike="noStrike" baseline="0" dirty="0">
                <a:latin typeface="Arial" panose="020B0604020202020204" pitchFamily="34" charset="0"/>
                <a:cs typeface="Arial" panose="020B0604020202020204" pitchFamily="34" charset="0"/>
              </a:rPr>
              <a:t>Protect, conserve, and restore critical habitat, including nearshore shallow water habitat for </a:t>
            </a:r>
            <a:r>
              <a:rPr lang="en-US" sz="2800" b="0" i="0" u="none" strike="noStrike" baseline="0" dirty="0" err="1">
                <a:latin typeface="Arial" panose="020B0604020202020204" pitchFamily="34" charset="0"/>
                <a:cs typeface="Arial" panose="020B0604020202020204" pitchFamily="34" charset="0"/>
              </a:rPr>
              <a:t>native,threatened</a:t>
            </a:r>
            <a:r>
              <a:rPr lang="en-US" sz="2800" b="0" i="0" u="none" strike="noStrike" baseline="0" dirty="0">
                <a:latin typeface="Arial" panose="020B0604020202020204" pitchFamily="34" charset="0"/>
                <a:cs typeface="Arial" panose="020B0604020202020204" pitchFamily="34" charset="0"/>
              </a:rPr>
              <a:t> and endangered species. Stabilize shorelines to reduce erosion and improve habitat connectivity using nature-based solutions.</a:t>
            </a:r>
          </a:p>
          <a:p>
            <a:endParaRPr lang="en-US" dirty="0"/>
          </a:p>
        </p:txBody>
      </p:sp>
    </p:spTree>
    <p:extLst>
      <p:ext uri="{BB962C8B-B14F-4D97-AF65-F5344CB8AC3E}">
        <p14:creationId xmlns:p14="http://schemas.microsoft.com/office/powerpoint/2010/main" val="2802808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8A4C9-88D7-4A15-8B4F-FB6288273A5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Project Goals</a:t>
            </a:r>
          </a:p>
        </p:txBody>
      </p:sp>
      <p:sp>
        <p:nvSpPr>
          <p:cNvPr id="3" name="Content Placeholder 2">
            <a:extLst>
              <a:ext uri="{FF2B5EF4-FFF2-40B4-BE49-F238E27FC236}">
                <a16:creationId xmlns:a16="http://schemas.microsoft.com/office/drawing/2014/main" id="{F73A9200-2058-4706-84A7-7AF2FA908836}"/>
              </a:ext>
            </a:extLst>
          </p:cNvPr>
          <p:cNvSpPr>
            <a:spLocks noGrp="1"/>
          </p:cNvSpPr>
          <p:nvPr>
            <p:ph idx="1"/>
          </p:nvPr>
        </p:nvSpPr>
        <p:spPr/>
        <p:txBody>
          <a:bodyPr/>
          <a:lstStyle/>
          <a:p>
            <a:r>
              <a:rPr lang="en-US" sz="2800" b="0" i="0" u="none" strike="noStrike" baseline="0" dirty="0">
                <a:latin typeface="Calibri" panose="020F0502020204030204" pitchFamily="34" charset="0"/>
              </a:rPr>
              <a:t>Additional goals: To increase public access and public engagement to promote sustainable practices </a:t>
            </a:r>
            <a:r>
              <a:rPr lang="en-US" sz="2800" b="0" i="0" u="none" strike="noStrike" baseline="0" dirty="0" err="1">
                <a:latin typeface="Calibri" panose="020F0502020204030204" pitchFamily="34" charset="0"/>
              </a:rPr>
              <a:t>ofecological</a:t>
            </a:r>
            <a:r>
              <a:rPr lang="en-US" sz="2800" b="0" i="0" u="none" strike="noStrike" baseline="0" dirty="0">
                <a:latin typeface="Calibri" panose="020F0502020204030204" pitchFamily="34" charset="0"/>
              </a:rPr>
              <a:t> conservation and human-nature interaction. (Getting more people can be an educational goal as well, signages, boardwalks, a trail on the basis of Indiana Dunes National Park to promote the same, Identifying species of native flora and fauna)</a:t>
            </a:r>
          </a:p>
          <a:p>
            <a:endParaRPr lang="en-US" dirty="0"/>
          </a:p>
        </p:txBody>
      </p:sp>
    </p:spTree>
    <p:extLst>
      <p:ext uri="{BB962C8B-B14F-4D97-AF65-F5344CB8AC3E}">
        <p14:creationId xmlns:p14="http://schemas.microsoft.com/office/powerpoint/2010/main" val="1317294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310B6-B739-411F-A27D-2D51C307EA7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Long Term Vision</a:t>
            </a:r>
          </a:p>
        </p:txBody>
      </p:sp>
      <p:sp>
        <p:nvSpPr>
          <p:cNvPr id="3" name="Content Placeholder 2">
            <a:extLst>
              <a:ext uri="{FF2B5EF4-FFF2-40B4-BE49-F238E27FC236}">
                <a16:creationId xmlns:a16="http://schemas.microsoft.com/office/drawing/2014/main" id="{AFD73881-7D0F-427D-80FB-D06EA01EA399}"/>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To assemble a 50 acres “Buchanan Mini National Park Master Plan” that is accessible to the public on Buchanan’s northern banks of the St. Joseph River while employing shoreline stabilization methods, best practices in nature based solution, while allowing for best practice public access, universal access, that allows for residents to interact with these special natural resources.</a:t>
            </a:r>
          </a:p>
        </p:txBody>
      </p:sp>
    </p:spTree>
    <p:extLst>
      <p:ext uri="{BB962C8B-B14F-4D97-AF65-F5344CB8AC3E}">
        <p14:creationId xmlns:p14="http://schemas.microsoft.com/office/powerpoint/2010/main" val="4055262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10;&#10;Description automatically generated">
            <a:extLst>
              <a:ext uri="{FF2B5EF4-FFF2-40B4-BE49-F238E27FC236}">
                <a16:creationId xmlns:a16="http://schemas.microsoft.com/office/drawing/2014/main" id="{E49C76B9-0F58-4EB6-8D0D-B867106E8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181575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A77BCB6-99CF-45F4-9FB1-87704945F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1254434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A51D872-7DBE-487F-8250-7465D9400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884631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DB0CF03-6C75-477B-9E76-4BBC7E116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267070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9A01711-D577-4D6B-8B8B-315C3DA59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2364"/>
            <a:ext cx="12192000" cy="6073271"/>
          </a:xfrm>
          <a:prstGeom prst="rect">
            <a:avLst/>
          </a:prstGeom>
        </p:spPr>
      </p:pic>
    </p:spTree>
    <p:extLst>
      <p:ext uri="{BB962C8B-B14F-4D97-AF65-F5344CB8AC3E}">
        <p14:creationId xmlns:p14="http://schemas.microsoft.com/office/powerpoint/2010/main" val="2112847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2" name="Picture 28" descr="St Joe River - Lake Michigan Pier and River Reports - Great Lakes Fisherman  - Trout, Salmon &amp; Walleye Fishing Forum | Lake Michigan, Lake Huron, Lake  Erie, Lake Ontario, Lake Superior">
            <a:extLst>
              <a:ext uri="{FF2B5EF4-FFF2-40B4-BE49-F238E27FC236}">
                <a16:creationId xmlns:a16="http://schemas.microsoft.com/office/drawing/2014/main" id="{1284E733-E478-4B0D-A3C6-070A3074C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401" y="662625"/>
            <a:ext cx="2693630" cy="37420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edonia group proposes canoe and kayak launch for Linwood Park | Local  News | journaltimes.com">
            <a:extLst>
              <a:ext uri="{FF2B5EF4-FFF2-40B4-BE49-F238E27FC236}">
                <a16:creationId xmlns:a16="http://schemas.microsoft.com/office/drawing/2014/main" id="{97E7D57B-2B9F-488A-9AA2-CE970127A7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94546" y="2145709"/>
            <a:ext cx="5372100" cy="415606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Naturalist app DIY activities for nature safari on St. Joseph River">
            <a:extLst>
              <a:ext uri="{FF2B5EF4-FFF2-40B4-BE49-F238E27FC236}">
                <a16:creationId xmlns:a16="http://schemas.microsoft.com/office/drawing/2014/main" id="{1D82AFEB-D553-40CD-9DBA-211D61DDD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596" y="666809"/>
            <a:ext cx="3562270" cy="267170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No wake zone on St. Joe River | krem.com">
            <a:extLst>
              <a:ext uri="{FF2B5EF4-FFF2-40B4-BE49-F238E27FC236}">
                <a16:creationId xmlns:a16="http://schemas.microsoft.com/office/drawing/2014/main" id="{ABFC5D0C-8F82-4F48-85B7-FD4B451BD7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976" y="3519490"/>
            <a:ext cx="4505606" cy="25381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St. Marys River AOC | US EPA">
            <a:extLst>
              <a:ext uri="{FF2B5EF4-FFF2-40B4-BE49-F238E27FC236}">
                <a16:creationId xmlns:a16="http://schemas.microsoft.com/office/drawing/2014/main" id="{211B374C-8FBC-43B7-A3AC-882210827E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1354" y="2262309"/>
            <a:ext cx="284797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Best Spots to Fish in Fort Wayne, Indiana | Visit Fort Wayne">
            <a:extLst>
              <a:ext uri="{FF2B5EF4-FFF2-40B4-BE49-F238E27FC236}">
                <a16:creationId xmlns:a16="http://schemas.microsoft.com/office/drawing/2014/main" id="{9BB839BD-A6F6-4C08-936E-4AF8C2656A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5940" y="770299"/>
            <a:ext cx="238125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5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with trees on the side&#10;&#10;Description automatically generated with low confidence">
            <a:extLst>
              <a:ext uri="{FF2B5EF4-FFF2-40B4-BE49-F238E27FC236}">
                <a16:creationId xmlns:a16="http://schemas.microsoft.com/office/drawing/2014/main" id="{1A5E4127-7A5F-47C2-BE38-2C59F8BE6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71085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in Street, Buchanan, Michigan">
            <a:extLst>
              <a:ext uri="{FF2B5EF4-FFF2-40B4-BE49-F238E27FC236}">
                <a16:creationId xmlns:a16="http://schemas.microsoft.com/office/drawing/2014/main" id="{E5C4DF17-B99A-4456-8D67-50FFB04A7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279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09998-B06B-4AFA-888E-3072D38C031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History</a:t>
            </a:r>
          </a:p>
        </p:txBody>
      </p:sp>
      <p:sp>
        <p:nvSpPr>
          <p:cNvPr id="3" name="Content Placeholder 2">
            <a:extLst>
              <a:ext uri="{FF2B5EF4-FFF2-40B4-BE49-F238E27FC236}">
                <a16:creationId xmlns:a16="http://schemas.microsoft.com/office/drawing/2014/main" id="{879DCE76-CF03-4299-A135-A0E4BD0828ED}"/>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The reason Buchanan exists is Water</a:t>
            </a:r>
          </a:p>
          <a:p>
            <a:r>
              <a:rPr lang="en-US" dirty="0" err="1">
                <a:latin typeface="Arial" panose="020B0604020202020204" pitchFamily="34" charset="0"/>
                <a:cs typeface="Arial" panose="020B0604020202020204" pitchFamily="34" charset="0"/>
              </a:rPr>
              <a:t>Potawatami</a:t>
            </a:r>
            <a:r>
              <a:rPr lang="en-US" dirty="0">
                <a:latin typeface="Arial" panose="020B0604020202020204" pitchFamily="34" charset="0"/>
                <a:cs typeface="Arial" panose="020B0604020202020204" pitchFamily="34" charset="0"/>
              </a:rPr>
              <a:t> people lived along this river 1000 years ago</a:t>
            </a:r>
          </a:p>
          <a:p>
            <a:r>
              <a:rPr lang="en-US" dirty="0">
                <a:latin typeface="Arial" panose="020B0604020202020204" pitchFamily="34" charset="0"/>
                <a:cs typeface="Arial" panose="020B0604020202020204" pitchFamily="34" charset="0"/>
              </a:rPr>
              <a:t>Buchanan as a Mill Town</a:t>
            </a:r>
          </a:p>
          <a:p>
            <a:r>
              <a:rPr lang="en-US" dirty="0">
                <a:latin typeface="Arial" panose="020B0604020202020204" pitchFamily="34" charset="0"/>
                <a:cs typeface="Arial" panose="020B0604020202020204" pitchFamily="34" charset="0"/>
              </a:rPr>
              <a:t>Clark Manufacturing</a:t>
            </a:r>
          </a:p>
          <a:p>
            <a:r>
              <a:rPr lang="en-US" dirty="0">
                <a:latin typeface="Arial" panose="020B0604020202020204" pitchFamily="34" charset="0"/>
                <a:cs typeface="Arial" panose="020B0604020202020204" pitchFamily="34" charset="0"/>
              </a:rPr>
              <a:t>Lost connections to the water</a:t>
            </a:r>
          </a:p>
          <a:p>
            <a:r>
              <a:rPr lang="en-US" dirty="0">
                <a:latin typeface="Arial" panose="020B0604020202020204" pitchFamily="34" charset="0"/>
                <a:cs typeface="Arial" panose="020B0604020202020204" pitchFamily="34" charset="0"/>
              </a:rPr>
              <a:t>Now Buchanan is amidst a wave of revitalization</a:t>
            </a:r>
          </a:p>
        </p:txBody>
      </p:sp>
    </p:spTree>
    <p:extLst>
      <p:ext uri="{BB962C8B-B14F-4D97-AF65-F5344CB8AC3E}">
        <p14:creationId xmlns:p14="http://schemas.microsoft.com/office/powerpoint/2010/main" val="229666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A883B-CD71-4126-83E1-2310569E657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Great Opportunity</a:t>
            </a:r>
          </a:p>
        </p:txBody>
      </p:sp>
      <p:pic>
        <p:nvPicPr>
          <p:cNvPr id="5" name="Content Placeholder 4" descr="A picture containing diagram&#10;&#10;Description automatically generated">
            <a:extLst>
              <a:ext uri="{FF2B5EF4-FFF2-40B4-BE49-F238E27FC236}">
                <a16:creationId xmlns:a16="http://schemas.microsoft.com/office/drawing/2014/main" id="{0C8D0A30-7628-435D-81C6-02695CE22E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6270" y="1825625"/>
            <a:ext cx="6299459" cy="4351338"/>
          </a:xfrm>
        </p:spPr>
      </p:pic>
    </p:spTree>
    <p:extLst>
      <p:ext uri="{BB962C8B-B14F-4D97-AF65-F5344CB8AC3E}">
        <p14:creationId xmlns:p14="http://schemas.microsoft.com/office/powerpoint/2010/main" val="4276037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5A1BBCF-BCF0-4A88-981B-487EEF4F5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331" y="-897147"/>
            <a:ext cx="9928371" cy="6858000"/>
          </a:xfrm>
          <a:prstGeom prst="rect">
            <a:avLst/>
          </a:prstGeom>
        </p:spPr>
      </p:pic>
    </p:spTree>
    <p:extLst>
      <p:ext uri="{BB962C8B-B14F-4D97-AF65-F5344CB8AC3E}">
        <p14:creationId xmlns:p14="http://schemas.microsoft.com/office/powerpoint/2010/main" val="1527827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AE9C-627E-42B4-AA54-98C478208AE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City owned Riverfront Park </a:t>
            </a:r>
          </a:p>
        </p:txBody>
      </p:sp>
      <p:sp>
        <p:nvSpPr>
          <p:cNvPr id="4" name="Text Placeholder 3">
            <a:extLst>
              <a:ext uri="{FF2B5EF4-FFF2-40B4-BE49-F238E27FC236}">
                <a16:creationId xmlns:a16="http://schemas.microsoft.com/office/drawing/2014/main" id="{E4BB63B8-E810-4447-8754-7E1CFE7834A7}"/>
              </a:ext>
            </a:extLst>
          </p:cNvPr>
          <p:cNvSpPr>
            <a:spLocks noGrp="1"/>
          </p:cNvSpPr>
          <p:nvPr>
            <p:ph type="body" sz="half" idx="2"/>
          </p:nvPr>
        </p:nvSpPr>
        <p:spPr/>
        <p:txBody>
          <a:bodyPr>
            <a:normAutofit/>
          </a:bodyPr>
          <a:lstStyle/>
          <a:p>
            <a:endParaRPr lang="en-US" sz="2800" dirty="0"/>
          </a:p>
          <a:p>
            <a:endParaRPr lang="en-US" sz="2800" dirty="0"/>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20 acres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Public access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0.3 mile access road is washing out</a:t>
            </a:r>
          </a:p>
        </p:txBody>
      </p:sp>
      <p:pic>
        <p:nvPicPr>
          <p:cNvPr id="10" name="Picture Placeholder 9" descr="A picture containing outdoor, grass, water, tree&#10;&#10;Description automatically generated">
            <a:extLst>
              <a:ext uri="{FF2B5EF4-FFF2-40B4-BE49-F238E27FC236}">
                <a16:creationId xmlns:a16="http://schemas.microsoft.com/office/drawing/2014/main" id="{6FABDA8C-8B99-4E55-A41B-F0EE8BAA023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Tree>
    <p:extLst>
      <p:ext uri="{BB962C8B-B14F-4D97-AF65-F5344CB8AC3E}">
        <p14:creationId xmlns:p14="http://schemas.microsoft.com/office/powerpoint/2010/main" val="405396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1318</TotalTime>
  <Words>574</Words>
  <Application>Microsoft Office PowerPoint</Application>
  <PresentationFormat>Widescreen</PresentationFormat>
  <Paragraphs>38</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 Buchanan, Michigan  St. Joe River Public Access and Shoreline Restoration Project </vt:lpstr>
      <vt:lpstr>PowerPoint Presentation</vt:lpstr>
      <vt:lpstr>PowerPoint Presentation</vt:lpstr>
      <vt:lpstr>PowerPoint Presentation</vt:lpstr>
      <vt:lpstr>PowerPoint Presentation</vt:lpstr>
      <vt:lpstr>History</vt:lpstr>
      <vt:lpstr>Great Opportunity</vt:lpstr>
      <vt:lpstr>PowerPoint Presentation</vt:lpstr>
      <vt:lpstr>City owned Riverfront Park </vt:lpstr>
      <vt:lpstr>Flora and fauna</vt:lpstr>
      <vt:lpstr>PowerPoint Presentation</vt:lpstr>
      <vt:lpstr>PowerPoint Presentation</vt:lpstr>
      <vt:lpstr>PowerPoint Presentation</vt:lpstr>
      <vt:lpstr>PowerPoint Presentation</vt:lpstr>
      <vt:lpstr>Context</vt:lpstr>
      <vt:lpstr>Access is severely threatened</vt:lpstr>
      <vt:lpstr>PowerPoint Presentation</vt:lpstr>
      <vt:lpstr>PowerPoint Presentation</vt:lpstr>
      <vt:lpstr>PowerPoint Presentation</vt:lpstr>
      <vt:lpstr>Public Access is Paramount</vt:lpstr>
      <vt:lpstr>Shoreline Stabilization</vt:lpstr>
      <vt:lpstr>Project Goals</vt:lpstr>
      <vt:lpstr>Project Goals</vt:lpstr>
      <vt:lpstr>Project Goals</vt:lpstr>
      <vt:lpstr>Long Term Vision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Buchanan, Michigan</dc:title>
  <dc:creator>Richard Murphy</dc:creator>
  <cp:lastModifiedBy>Richard Murphy</cp:lastModifiedBy>
  <cp:revision>1</cp:revision>
  <dcterms:created xsi:type="dcterms:W3CDTF">2022-03-08T17:18:28Z</dcterms:created>
  <dcterms:modified xsi:type="dcterms:W3CDTF">2023-06-26T13:44:29Z</dcterms:modified>
</cp:coreProperties>
</file>